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3.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5.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6.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9.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10.xml" ContentType="application/vnd.openxmlformats-officedocument.theme+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11.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theme/theme12.xml" ContentType="application/vnd.openxmlformats-officedocument.theme+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8" r:id="rId5"/>
    <p:sldMasterId id="2147483692" r:id="rId6"/>
    <p:sldMasterId id="2147483752" r:id="rId7"/>
    <p:sldMasterId id="2147483762" r:id="rId8"/>
    <p:sldMasterId id="2147483840" r:id="rId9"/>
    <p:sldMasterId id="2147483892" r:id="rId10"/>
    <p:sldMasterId id="2147483947" r:id="rId11"/>
    <p:sldMasterId id="2147483994" r:id="rId12"/>
    <p:sldMasterId id="2147484043" r:id="rId13"/>
    <p:sldMasterId id="2147484138" r:id="rId14"/>
    <p:sldMasterId id="2147484192" r:id="rId15"/>
    <p:sldMasterId id="2147484252" r:id="rId16"/>
  </p:sldMasterIdLst>
  <p:notesMasterIdLst>
    <p:notesMasterId r:id="rId39"/>
  </p:notesMasterIdLst>
  <p:sldIdLst>
    <p:sldId id="2147470711" r:id="rId17"/>
    <p:sldId id="2079" r:id="rId18"/>
    <p:sldId id="2147470697" r:id="rId19"/>
    <p:sldId id="2147470695" r:id="rId20"/>
    <p:sldId id="2134805598" r:id="rId21"/>
    <p:sldId id="2076136388" r:id="rId22"/>
    <p:sldId id="2134805604" r:id="rId23"/>
    <p:sldId id="2147470692" r:id="rId24"/>
    <p:sldId id="2123258943" r:id="rId25"/>
    <p:sldId id="2147470688" r:id="rId26"/>
    <p:sldId id="2076137532" r:id="rId27"/>
    <p:sldId id="2147470681" r:id="rId28"/>
    <p:sldId id="2123258946" r:id="rId29"/>
    <p:sldId id="2147470709" r:id="rId30"/>
    <p:sldId id="2147470710" r:id="rId31"/>
    <p:sldId id="2076136368" r:id="rId32"/>
    <p:sldId id="2076135999" r:id="rId33"/>
    <p:sldId id="2123258947" r:id="rId34"/>
    <p:sldId id="2123258948" r:id="rId35"/>
    <p:sldId id="2134805608" r:id="rId36"/>
    <p:sldId id="277" r:id="rId37"/>
    <p:sldId id="21232589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5EECBD5-699F-4652-B29F-C18C6D7945CD}">
          <p14:sldIdLst>
            <p14:sldId id="2147470711"/>
            <p14:sldId id="2079"/>
            <p14:sldId id="2147470697"/>
            <p14:sldId id="2147470695"/>
            <p14:sldId id="2134805598"/>
            <p14:sldId id="2076136388"/>
            <p14:sldId id="2134805604"/>
          </p14:sldIdLst>
        </p14:section>
        <p14:section name="Events" id="{9D92618B-D28D-4158-969F-9B1C1C24D291}">
          <p14:sldIdLst>
            <p14:sldId id="2147470692"/>
            <p14:sldId id="2123258943"/>
            <p14:sldId id="2147470688"/>
            <p14:sldId id="2076137532"/>
            <p14:sldId id="2147470681"/>
          </p14:sldIdLst>
        </p14:section>
        <p14:section name="News" id="{41C35F48-762B-4F42-BC5F-1AD239B02F73}">
          <p14:sldIdLst>
            <p14:sldId id="2123258946"/>
            <p14:sldId id="2147470709"/>
            <p14:sldId id="2147470710"/>
          </p14:sldIdLst>
        </p14:section>
        <p14:section name="Together Mode" id="{626D3095-D2A5-41F0-97A0-2AE9CF91EE56}">
          <p14:sldIdLst>
            <p14:sldId id="2076136368"/>
          </p14:sldIdLst>
        </p14:section>
        <p14:section name="Presentations" id="{22B3E3F4-D9E3-4836-9493-872809FB3B07}">
          <p14:sldIdLst>
            <p14:sldId id="2076135999"/>
          </p14:sldIdLst>
        </p14:section>
        <p14:section name="Wrap Up" id="{C360C68E-66A3-4E03-A19E-8135956D74FC}">
          <p14:sldIdLst>
            <p14:sldId id="2123258947"/>
            <p14:sldId id="2123258948"/>
            <p14:sldId id="2134805608"/>
            <p14:sldId id="277"/>
            <p14:sldId id="21232589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0A1622-BBA9-6ED8-4CAA-29F542906D59}" name="Charles Sterling" initials="CS" userId="S::chass@microsoft.com::40bd4e5c-e532-4c19-8dc9-d591ab81540d" providerId="AD"/>
  <p188:author id="{62EF3A33-C111-F2F8-7B05-16B927EA55E9}" name="Duane Montague (iTalent Corporation)" initials="DC" userId="S::v-dmontague@microsoft.com::5ceb269e-fe30-4ab5-89a6-4a7cc9dd970e" providerId="AD"/>
  <p188:author id="{7DC1B14C-FD7B-BDE5-31CA-42B08BC45C82}" name="Heather Newman" initials="HN" userId="S::henewman@microsoft.com::d1eb30f2-355b-4c6f-9309-2798410e60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05C"/>
    <a:srgbClr val="17673F"/>
    <a:srgbClr val="437C61"/>
    <a:srgbClr val="742774"/>
    <a:srgbClr val="E48CC7"/>
    <a:srgbClr val="117B97"/>
    <a:srgbClr val="E6AD10"/>
    <a:srgbClr val="0D36A5"/>
    <a:srgbClr val="06A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483" autoAdjust="0"/>
  </p:normalViewPr>
  <p:slideViewPr>
    <p:cSldViewPr snapToGrid="0">
      <p:cViewPr varScale="1">
        <p:scale>
          <a:sx n="72" d="100"/>
          <a:sy n="72" d="100"/>
        </p:scale>
        <p:origin x="624" y="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notesMaster" Target="notesMasters/notesMaster1.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925E7-03D6-44C0-8E9C-29EE5CE73AE9}"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6E3C3-04A0-471E-B672-FC26CA9B223A}" type="slidenum">
              <a:rPr lang="en-US" smtClean="0"/>
              <a:t>‹#›</a:t>
            </a:fld>
            <a:endParaRPr lang="en-US"/>
          </a:p>
        </p:txBody>
      </p:sp>
    </p:spTree>
    <p:extLst>
      <p:ext uri="{BB962C8B-B14F-4D97-AF65-F5344CB8AC3E}">
        <p14:creationId xmlns:p14="http://schemas.microsoft.com/office/powerpoint/2010/main" val="233072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3999"/>
              </a:lnSpc>
            </a:pPr>
            <a:r>
              <a:rPr lang="en-US"/>
              <a:t>Hello and thank you for joining us today.  Welcome to the April 2022 Power Apps Community Call!  I’m Todd </a:t>
            </a:r>
            <a:r>
              <a:rPr lang="en-US" err="1"/>
              <a:t>Baginski</a:t>
            </a:r>
            <a:r>
              <a:rPr lang="en-US"/>
              <a:t> and I'm really excited to bring you another fun month of Power Apps goodness.</a:t>
            </a:r>
          </a:p>
          <a:p>
            <a:pPr>
              <a:lnSpc>
                <a:spcPct val="113999"/>
              </a:lnSpc>
            </a:pPr>
            <a:endParaRPr lang="en-US"/>
          </a:p>
          <a:p>
            <a:pPr marL="571500" indent="-571500">
              <a:lnSpc>
                <a:spcPct val="113999"/>
              </a:lnSpc>
              <a:buFont typeface="Arial,Sans-Serif"/>
              <a:buChar char="•"/>
            </a:pPr>
            <a:r>
              <a:rPr lang="en-US"/>
              <a:t>Monthly cadence</a:t>
            </a:r>
          </a:p>
          <a:p>
            <a:pPr marL="1028700" lvl="1" indent="-571500">
              <a:lnSpc>
                <a:spcPct val="113999"/>
              </a:lnSpc>
              <a:buFont typeface="Arial,Sans-Serif"/>
              <a:buChar char="•"/>
            </a:pPr>
            <a:r>
              <a:rPr lang="en-US"/>
              <a:t>Every month on the ‘third’ Wednesday</a:t>
            </a:r>
          </a:p>
          <a:p>
            <a:pPr marL="1028700" lvl="1" indent="-571500">
              <a:lnSpc>
                <a:spcPct val="113999"/>
              </a:lnSpc>
              <a:buFont typeface="Arial,Sans-Serif"/>
              <a:buChar char="•"/>
            </a:pPr>
            <a:r>
              <a:rPr lang="en-US"/>
              <a:t>Next call: May 18th, 2022 - 08:00am PST</a:t>
            </a:r>
          </a:p>
          <a:p>
            <a:pPr marL="571500" indent="-571500">
              <a:lnSpc>
                <a:spcPct val="113999"/>
              </a:lnSpc>
              <a:buFont typeface="Arial,Sans-Serif"/>
              <a:buChar char="•"/>
            </a:pPr>
            <a:r>
              <a:rPr lang="en-US"/>
              <a:t>Latest news and community contributions</a:t>
            </a:r>
          </a:p>
          <a:p>
            <a:pPr marL="571500" indent="-571500">
              <a:lnSpc>
                <a:spcPct val="113999"/>
              </a:lnSpc>
              <a:buFont typeface="Arial,Sans-Serif"/>
              <a:buChar char="•"/>
            </a:pPr>
            <a:r>
              <a:rPr lang="en-US"/>
              <a:t>Meet the product teams behind Power Apps</a:t>
            </a:r>
          </a:p>
          <a:p>
            <a:pPr marL="571500" indent="-571500">
              <a:lnSpc>
                <a:spcPct val="113999"/>
              </a:lnSpc>
              <a:buFont typeface="Arial,Sans-Serif"/>
              <a:buChar char="•"/>
            </a:pPr>
            <a:r>
              <a:rPr lang="en-US"/>
              <a:t>Technical deep dives</a:t>
            </a:r>
          </a:p>
          <a:p>
            <a:pPr marL="571500" indent="-571500">
              <a:lnSpc>
                <a:spcPct val="113999"/>
              </a:lnSpc>
              <a:buFont typeface="Arial,Sans-Serif"/>
              <a:buChar char="•"/>
            </a:pPr>
            <a:r>
              <a:rPr lang="en-US"/>
              <a:t>The Power Apps Community Call chat channel includes </a:t>
            </a:r>
            <a:r>
              <a:rPr lang="en-US" b="1"/>
              <a:t>Microsoft Power Apps team members</a:t>
            </a:r>
            <a:r>
              <a:rPr lang="en-US"/>
              <a:t>, </a:t>
            </a:r>
            <a:r>
              <a:rPr lang="en-US" b="1"/>
              <a:t>Fast Track Recognized Solution Architects</a:t>
            </a:r>
            <a:r>
              <a:rPr lang="en-US"/>
              <a:t>, </a:t>
            </a:r>
            <a:r>
              <a:rPr lang="en-US" b="1"/>
              <a:t>Power Apps MVPs</a:t>
            </a:r>
            <a:r>
              <a:rPr lang="en-US"/>
              <a:t>, </a:t>
            </a:r>
            <a:r>
              <a:rPr lang="en-US" b="1"/>
              <a:t>Power Apps Champions</a:t>
            </a:r>
            <a:r>
              <a:rPr lang="en-US"/>
              <a:t>, and </a:t>
            </a:r>
            <a:r>
              <a:rPr lang="en-US" b="1"/>
              <a:t>#PowerAddicts</a:t>
            </a:r>
            <a:r>
              <a:rPr lang="en-US"/>
              <a:t>!</a:t>
            </a:r>
          </a:p>
          <a:p>
            <a:pPr marL="571500" indent="-571500">
              <a:lnSpc>
                <a:spcPct val="113999"/>
              </a:lnSpc>
              <a:buFont typeface="Arial,Sans-Serif"/>
              <a:buChar char="•"/>
            </a:pPr>
            <a:r>
              <a:rPr lang="en-US"/>
              <a:t>Q&amp;A</a:t>
            </a:r>
          </a:p>
          <a:p>
            <a:pPr marL="571500" indent="-571500">
              <a:lnSpc>
                <a:spcPct val="113999"/>
              </a:lnSpc>
              <a:buFont typeface="Arial,Sans-Serif"/>
              <a:buChar char="•"/>
            </a:pPr>
            <a:endParaRPr lang="en-US"/>
          </a:p>
          <a:p>
            <a:pPr>
              <a:lnSpc>
                <a:spcPct val="113999"/>
              </a:lnSpc>
            </a:pPr>
            <a:r>
              <a:rPr lang="en-US"/>
              <a:t>This month is a little bit different as we welcome the new Power Apps Community Program Manager, David Warner.  David and I have been working together for the last few weeks and are excited to bring some new, fun features to the call.  David, welcome!!!!</a:t>
            </a:r>
          </a:p>
          <a:p>
            <a:pPr>
              <a:lnSpc>
                <a:spcPct val="113999"/>
              </a:lnSpc>
            </a:pPr>
            <a:endParaRPr lang="en-US"/>
          </a:p>
          <a:p>
            <a:pPr>
              <a:lnSpc>
                <a:spcPct val="113999"/>
              </a:lnSpc>
            </a:pPr>
            <a:r>
              <a:rPr lang="en-US"/>
              <a:t>David: Thanks Todd. I'm super excited to be part of this community, but </a:t>
            </a:r>
            <a:r>
              <a:rPr lang="en-US" err="1"/>
              <a:t>ya</a:t>
            </a:r>
            <a:r>
              <a:rPr lang="en-US"/>
              <a:t> know, I was thinking, even though I'm the Power Apps CPM, isn't community all about being inclusive and collaborative?</a:t>
            </a:r>
          </a:p>
          <a:p>
            <a:pPr>
              <a:lnSpc>
                <a:spcPct val="113999"/>
              </a:lnSpc>
            </a:pPr>
            <a:endParaRPr lang="en-US"/>
          </a:p>
          <a:p>
            <a:pPr>
              <a:lnSpc>
                <a:spcPct val="113999"/>
              </a:lnSpc>
            </a:pPr>
            <a:r>
              <a:rPr lang="en-US"/>
              <a:t>Todd: ABSOLUTELY, you know it!</a:t>
            </a:r>
          </a:p>
          <a:p>
            <a:pPr>
              <a:lnSpc>
                <a:spcPct val="113999"/>
              </a:lnSpc>
            </a:pPr>
            <a:endParaRPr lang="en-US"/>
          </a:p>
          <a:p>
            <a:pPr>
              <a:lnSpc>
                <a:spcPct val="113999"/>
              </a:lnSpc>
            </a:pPr>
            <a:r>
              <a:rPr lang="en-US"/>
              <a:t>David: Then lets make some changes immediately. I'm happy to announce this community call will include coverage of the entire Power Platform and will become the Power Platform Community Call!</a:t>
            </a:r>
          </a:p>
          <a:p>
            <a:pPr>
              <a:lnSpc>
                <a:spcPct val="113999"/>
              </a:lnSpc>
            </a:pPr>
            <a:endParaRPr lang="en-US" sz="280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916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006E3C3-04A0-471E-B672-FC26CA9B223A}" type="slidenum">
              <a:rPr lang="en-US" smtClean="0"/>
              <a:t>14</a:t>
            </a:fld>
            <a:endParaRPr lang="en-US"/>
          </a:p>
        </p:txBody>
      </p:sp>
    </p:spTree>
    <p:extLst>
      <p:ext uri="{BB962C8B-B14F-4D97-AF65-F5344CB8AC3E}">
        <p14:creationId xmlns:p14="http://schemas.microsoft.com/office/powerpoint/2010/main" val="762682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006E3C3-04A0-471E-B672-FC26CA9B223A}" type="slidenum">
              <a:rPr lang="en-US" smtClean="0"/>
              <a:t>15</a:t>
            </a:fld>
            <a:endParaRPr lang="en-US"/>
          </a:p>
        </p:txBody>
      </p:sp>
    </p:spTree>
    <p:extLst>
      <p:ext uri="{BB962C8B-B14F-4D97-AF65-F5344CB8AC3E}">
        <p14:creationId xmlns:p14="http://schemas.microsoft.com/office/powerpoint/2010/main" val="3530013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Rene:</a:t>
            </a:r>
            <a:br>
              <a:rPr lang="en-US" dirty="0"/>
            </a:br>
            <a:r>
              <a:rPr lang="en-US" dirty="0" err="1"/>
              <a:t>PowerDocu</a:t>
            </a:r>
            <a:r>
              <a:rPr lang="en-US" dirty="0"/>
              <a:t> is a free open-source tool that allows anyone to generate technical documentation of canvas apps and Flows. This demo will explain how </a:t>
            </a:r>
            <a:r>
              <a:rPr lang="en-US" dirty="0" err="1"/>
              <a:t>PowerDocu</a:t>
            </a:r>
            <a:r>
              <a:rPr lang="en-US" dirty="0"/>
              <a:t> can help with generating documentation, and shown in detail how it can be used with apps, Flows, and solutions.</a:t>
            </a:r>
          </a:p>
          <a:p>
            <a:endParaRPr lang="en-US" dirty="0"/>
          </a:p>
          <a:p>
            <a:r>
              <a:rPr lang="en-US" dirty="0"/>
              <a:t>Heidi:</a:t>
            </a:r>
          </a:p>
          <a:p>
            <a:r>
              <a:rPr lang="en-US" dirty="0"/>
              <a:t>This was my very first Power App that I put into production. It took me months to design, all fueled by twitter/videos/blog posts from the community experts. THANK YOU!  That being said, I would like to show the components of my Policy Revision Request form. Big picture - companies have documents that need to be accessible to all employees and reviewed annually (policies, procedures, etc.) Edits must be tracked/approved and new documents must flow through the same approval process as the annual reviews. </a:t>
            </a:r>
          </a:p>
          <a:p>
            <a:endParaRPr lang="en-US" dirty="0"/>
          </a:p>
          <a:p>
            <a:r>
              <a:rPr lang="en-US" dirty="0"/>
              <a:t>Putting this all together - I built a SharePoint library to house these documents, a customized list form in Power Apps to handle the review request, and a flow to handle the actual approval/sign off piece. This is a rather large solution but I was hoping to highlight the Power Apps piece of it which includes:</a:t>
            </a:r>
          </a:p>
          <a:p>
            <a:r>
              <a:rPr lang="en-US" dirty="0"/>
              <a:t>1. A request form where users can choose to add a new document to the policy library or request to revise the current version in the policy library. </a:t>
            </a:r>
          </a:p>
          <a:p>
            <a:r>
              <a:rPr lang="en-US" dirty="0"/>
              <a:t>2. Form filtering - documents are categorized by Department and Document Category. I am pulling these values from the Policy library so no one has to manually maintain a choice field. Also, when a Department and Category are selected, the user is presented with a filtered dropdown of the documents from the selected combination. They can then choose which document they'd like to request a revision for.</a:t>
            </a:r>
          </a:p>
          <a:p>
            <a:r>
              <a:rPr lang="en-US" dirty="0"/>
              <a:t>3. Attachments - users can add attachments to the form and I am then pushing these to an In Progress SharePoint document library where they can be reviewed. </a:t>
            </a:r>
          </a:p>
          <a:p>
            <a:r>
              <a:rPr lang="en-US" dirty="0"/>
              <a:t>4. Form design - I'd like to highlight a few things here: using buttons with images to set choice values, bring in user photo/name and change the color of the submit button when all required fields are filled in. </a:t>
            </a:r>
          </a:p>
          <a:p>
            <a:endParaRPr lang="en-US" dirty="0"/>
          </a:p>
          <a:p>
            <a:r>
              <a:rPr lang="en-US" dirty="0"/>
              <a:t>If time allows, I can also showcase some of the SharePoint and Power Automate pieces. i.e. Adaptive cards in Teams for the Approval process, SharePoint list formatting on the In Review request list, etc. </a:t>
            </a:r>
          </a:p>
          <a:p>
            <a:endParaRPr lang="en-US" dirty="0"/>
          </a:p>
          <a:p>
            <a:endParaRPr lang="en-US" dirty="0"/>
          </a:p>
          <a:p>
            <a:r>
              <a:rPr lang="en-US" dirty="0"/>
              <a:t>Amber:</a:t>
            </a:r>
          </a:p>
          <a:p>
            <a:r>
              <a:rPr lang="en-US" sz="1800" b="0" i="0" u="none" strike="noStrike" dirty="0" err="1">
                <a:solidFill>
                  <a:srgbClr val="000000"/>
                </a:solidFill>
                <a:effectLst/>
                <a:latin typeface="Calibri" panose="020F0502020204030204" pitchFamily="34" charset="0"/>
              </a:rPr>
              <a:t>QuickChat</a:t>
            </a:r>
            <a:r>
              <a:rPr lang="en-US" sz="1800" b="0" i="0" u="none" strike="noStrike" dirty="0">
                <a:solidFill>
                  <a:srgbClr val="000000"/>
                </a:solidFill>
                <a:effectLst/>
                <a:latin typeface="Calibri" panose="020F0502020204030204" pitchFamily="34" charset="0"/>
              </a:rPr>
              <a:t> is a Power Apps application designed for you to quickly create internal Microsoft Teams group chats for any meeting on your calendar.</a:t>
            </a:r>
            <a:br>
              <a:rPr lang="en-US" sz="1800" b="0" i="0" u="none" strike="noStrike" dirty="0">
                <a:solidFill>
                  <a:srgbClr val="000000"/>
                </a:solidFill>
                <a:effectLst/>
                <a:latin typeface="Calibri" panose="020F0502020204030204" pitchFamily="34" charset="0"/>
              </a:rPr>
            </a:b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If you’ve ever created an internal chat – often called a back-channel/backstage chat – for a meeting, you know that it’s a manual process that is time-consuming and error prone.</a:t>
            </a:r>
            <a:br>
              <a:rPr lang="en-US" sz="1800" b="0" i="0" u="none" strike="noStrike" dirty="0">
                <a:solidFill>
                  <a:srgbClr val="000000"/>
                </a:solidFill>
                <a:effectLst/>
                <a:latin typeface="Calibri" panose="020F0502020204030204" pitchFamily="34" charset="0"/>
              </a:rPr>
            </a:br>
            <a:br>
              <a:rPr lang="en-US" sz="1800" b="0" i="0" u="none" strike="noStrike" dirty="0">
                <a:solidFill>
                  <a:srgbClr val="000000"/>
                </a:solidFill>
                <a:effectLst/>
                <a:latin typeface="Calibri" panose="020F0502020204030204" pitchFamily="34" charset="0"/>
              </a:rPr>
            </a:br>
            <a:r>
              <a:rPr lang="en-US" sz="1800" b="0" i="0" u="none" strike="noStrike" dirty="0" err="1">
                <a:solidFill>
                  <a:srgbClr val="000000"/>
                </a:solidFill>
                <a:effectLst/>
                <a:latin typeface="Calibri" panose="020F0502020204030204" pitchFamily="34" charset="0"/>
              </a:rPr>
              <a:t>QuickChat</a:t>
            </a:r>
            <a:r>
              <a:rPr lang="en-US" sz="1800" b="0" i="0" u="none" strike="noStrike" dirty="0">
                <a:solidFill>
                  <a:srgbClr val="000000"/>
                </a:solidFill>
                <a:effectLst/>
                <a:latin typeface="Calibri" panose="020F0502020204030204" pitchFamily="34" charset="0"/>
              </a:rPr>
              <a:t> allows you to quickly create these internal group chats.  Simply click on the associated meeting in the Power App and a Power Automate workflow will grab all required attendees, filter out external attendees, and create a Teams group chat.</a:t>
            </a:r>
            <a:r>
              <a:rPr lang="en-US" dirty="0"/>
              <a:t> </a:t>
            </a:r>
            <a:endParaRPr lang="en-F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5/19/2022 5:27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19</a:t>
            </a:fld>
            <a:endParaRPr lang="en-US"/>
          </a:p>
        </p:txBody>
      </p:sp>
    </p:spTree>
    <p:extLst>
      <p:ext uri="{BB962C8B-B14F-4D97-AF65-F5344CB8AC3E}">
        <p14:creationId xmlns:p14="http://schemas.microsoft.com/office/powerpoint/2010/main" val="2787120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5/19/2022 5:27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44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 that we will be updating the aka to the </a:t>
            </a:r>
            <a:r>
              <a:rPr lang="en-US" err="1">
                <a:cs typeface="Calibri"/>
              </a:rPr>
              <a:t>powerplatformcommunitycall</a:t>
            </a:r>
            <a:r>
              <a:rPr lang="en-US">
                <a:cs typeface="Calibri"/>
              </a:rPr>
              <a:t>, BUT the </a:t>
            </a:r>
            <a:r>
              <a:rPr lang="en-US" err="1">
                <a:cs typeface="Calibri"/>
              </a:rPr>
              <a:t>powerappscommunitycall</a:t>
            </a:r>
            <a:r>
              <a:rPr lang="en-US">
                <a:cs typeface="Calibri"/>
              </a:rPr>
              <a:t> will be updated to point to the new invite.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129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91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006E3C3-04A0-471E-B672-FC26CA9B223A}" type="slidenum">
              <a:rPr lang="en-US" smtClean="0"/>
              <a:t>4</a:t>
            </a:fld>
            <a:endParaRPr lang="en-US"/>
          </a:p>
        </p:txBody>
      </p:sp>
    </p:spTree>
    <p:extLst>
      <p:ext uri="{BB962C8B-B14F-4D97-AF65-F5344CB8AC3E}">
        <p14:creationId xmlns:p14="http://schemas.microsoft.com/office/powerpoint/2010/main" val="384018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8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328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003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006E3C3-04A0-471E-B672-FC26CA9B223A}" type="slidenum">
              <a:rPr lang="en-US" smtClean="0"/>
              <a:t>10</a:t>
            </a:fld>
            <a:endParaRPr lang="en-US"/>
          </a:p>
        </p:txBody>
      </p:sp>
    </p:spTree>
    <p:extLst>
      <p:ext uri="{BB962C8B-B14F-4D97-AF65-F5344CB8AC3E}">
        <p14:creationId xmlns:p14="http://schemas.microsoft.com/office/powerpoint/2010/main" val="3728498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emf"/></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Master" Target="../slideMasters/slideMaster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24.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6.xml"/><Relationship Id="rId5" Type="http://schemas.openxmlformats.org/officeDocument/2006/relationships/image" Target="../media/image49.svg"/><Relationship Id="rId4" Type="http://schemas.openxmlformats.org/officeDocument/2006/relationships/image" Target="../media/image48.png"/></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6.xml"/><Relationship Id="rId4" Type="http://schemas.openxmlformats.org/officeDocument/2006/relationships/image" Target="../media/image56.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6.xml"/><Relationship Id="rId5" Type="http://schemas.openxmlformats.org/officeDocument/2006/relationships/image" Target="../media/image60.jpeg"/><Relationship Id="rId4" Type="http://schemas.openxmlformats.org/officeDocument/2006/relationships/image" Target="../media/image59.jpe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6.xml"/><Relationship Id="rId4" Type="http://schemas.openxmlformats.org/officeDocument/2006/relationships/image" Target="../media/image65.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6.xml"/><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6.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6.xml"/><Relationship Id="rId4" Type="http://schemas.openxmlformats.org/officeDocument/2006/relationships/image" Target="../media/image77.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6.xml"/><Relationship Id="rId5" Type="http://schemas.openxmlformats.org/officeDocument/2006/relationships/image" Target="../media/image78.jpeg"/><Relationship Id="rId4" Type="http://schemas.openxmlformats.org/officeDocument/2006/relationships/image" Target="../media/image77.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6.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4.jpeg"/><Relationship Id="rId1" Type="http://schemas.openxmlformats.org/officeDocument/2006/relationships/slideMaster" Target="../slideMasters/slideMaster7.xml"/><Relationship Id="rId4" Type="http://schemas.openxmlformats.org/officeDocument/2006/relationships/image" Target="../media/image8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56.jpe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7.xml"/><Relationship Id="rId5" Type="http://schemas.openxmlformats.org/officeDocument/2006/relationships/image" Target="../media/image60.jpeg"/><Relationship Id="rId4" Type="http://schemas.openxmlformats.org/officeDocument/2006/relationships/image" Target="../media/image59.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7.xml"/><Relationship Id="rId4" Type="http://schemas.openxmlformats.org/officeDocument/2006/relationships/image" Target="../media/image65.jpe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7.xml"/><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7.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7.xml"/><Relationship Id="rId4" Type="http://schemas.openxmlformats.org/officeDocument/2006/relationships/image" Target="../media/image77.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7.xml"/><Relationship Id="rId5" Type="http://schemas.openxmlformats.org/officeDocument/2006/relationships/image" Target="../media/image78.jpeg"/><Relationship Id="rId4" Type="http://schemas.openxmlformats.org/officeDocument/2006/relationships/image" Target="../media/image77.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32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Master" Target="../slideMasters/slideMaster7.xml"/><Relationship Id="rId1" Type="http://schemas.openxmlformats.org/officeDocument/2006/relationships/themeOverride" Target="../theme/themeOverride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6.pn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Master" Target="../slideMasters/slideMaster8.xml"/><Relationship Id="rId1" Type="http://schemas.openxmlformats.org/officeDocument/2006/relationships/tags" Target="../tags/tag1.xml"/><Relationship Id="rId4" Type="http://schemas.openxmlformats.org/officeDocument/2006/relationships/image" Target="../media/image96.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Master" Target="../slideMasters/slideMaster8.xml"/><Relationship Id="rId1" Type="http://schemas.openxmlformats.org/officeDocument/2006/relationships/tags" Target="../tags/tag2.xml"/><Relationship Id="rId4" Type="http://schemas.openxmlformats.org/officeDocument/2006/relationships/image" Target="../media/image96.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97.png"/><Relationship Id="rId1" Type="http://schemas.openxmlformats.org/officeDocument/2006/relationships/slideMaster" Target="../slideMasters/slideMaster9.xml"/><Relationship Id="rId4" Type="http://schemas.openxmlformats.org/officeDocument/2006/relationships/image" Target="../media/image98.png"/></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99.png"/><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99.pn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Master" Target="../slideMasters/slideMaster10.xml"/><Relationship Id="rId5" Type="http://schemas.openxmlformats.org/officeDocument/2006/relationships/image" Target="../media/image104.png"/><Relationship Id="rId4" Type="http://schemas.openxmlformats.org/officeDocument/2006/relationships/image" Target="../media/image10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0.jpeg"/><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1.xml"/><Relationship Id="rId4" Type="http://schemas.openxmlformats.org/officeDocument/2006/relationships/image" Target="../media/image56.jpe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11.xml"/><Relationship Id="rId5" Type="http://schemas.openxmlformats.org/officeDocument/2006/relationships/image" Target="../media/image60.jpeg"/><Relationship Id="rId4" Type="http://schemas.openxmlformats.org/officeDocument/2006/relationships/image" Target="../media/image59.jpe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1.xml"/><Relationship Id="rId4" Type="http://schemas.openxmlformats.org/officeDocument/2006/relationships/image" Target="../media/image65.jpe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11.xml"/><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1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1.xml"/><Relationship Id="rId4" Type="http://schemas.openxmlformats.org/officeDocument/2006/relationships/image" Target="../media/image77.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1.xml"/><Relationship Id="rId5" Type="http://schemas.openxmlformats.org/officeDocument/2006/relationships/image" Target="../media/image78.jpeg"/><Relationship Id="rId4" Type="http://schemas.openxmlformats.org/officeDocument/2006/relationships/image" Target="../media/image77.jpe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1.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9.jpeg"/><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0.jpeg"/><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1.jpeg"/><Relationship Id="rId1" Type="http://schemas.openxmlformats.org/officeDocument/2006/relationships/slideMaster" Target="../slideMasters/slideMaster12.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2.jpeg"/><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3.jpeg"/><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4.jpeg"/><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5.jpeg"/><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6.jpeg"/><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7.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8.jpeg"/><Relationship Id="rId1" Type="http://schemas.openxmlformats.org/officeDocument/2006/relationships/slideMaster" Target="../slideMasters/slideMaster12.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9.jpeg"/><Relationship Id="rId1" Type="http://schemas.openxmlformats.org/officeDocument/2006/relationships/slideMaster" Target="../slideMasters/slideMaster12.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Master" Target="../slideMasters/slideMaster12.xml"/><Relationship Id="rId5" Type="http://schemas.openxmlformats.org/officeDocument/2006/relationships/image" Target="../media/image125.jpeg"/><Relationship Id="rId4" Type="http://schemas.openxmlformats.org/officeDocument/2006/relationships/image" Target="../media/image124.jpeg"/></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Master" Target="../slideMasters/slideMaster12.xml"/><Relationship Id="rId4" Type="http://schemas.openxmlformats.org/officeDocument/2006/relationships/image" Target="../media/image128.jpe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Master" Target="../slideMasters/slideMaster12.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Master" Target="../slideMasters/slideMaster12.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Master" Target="../slideMasters/slideMaster12.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Master" Target="../slideMasters/slideMaster12.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Master" Target="../slideMasters/slideMaster1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Master" Target="../slideMasters/slideMaster12.xml"/><Relationship Id="rId4" Type="http://schemas.openxmlformats.org/officeDocument/2006/relationships/image" Target="../media/image136.png"/></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Master" Target="../slideMasters/slideMaster1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7.png"/><Relationship Id="rId1" Type="http://schemas.openxmlformats.org/officeDocument/2006/relationships/slideMaster" Target="../slideMasters/slideMaster1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Master" Target="../slideMasters/slideMaster13.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Master" Target="../slideMasters/slideMaster13.xml"/><Relationship Id="rId4" Type="http://schemas.openxmlformats.org/officeDocument/2006/relationships/image" Target="../media/image4.emf"/></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E09D-7FE3-43C1-B406-9D389FF8EA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2ED694-DB98-4E05-BBAD-669796064A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1327DC-F4AC-45E3-B26B-E19523F7B604}"/>
              </a:ext>
            </a:extLst>
          </p:cNvPr>
          <p:cNvSpPr>
            <a:spLocks noGrp="1"/>
          </p:cNvSpPr>
          <p:nvPr>
            <p:ph type="dt" sz="half" idx="10"/>
          </p:nvPr>
        </p:nvSpPr>
        <p:spPr/>
        <p:txBody>
          <a:bodyPr/>
          <a:lstStyle/>
          <a:p>
            <a:fld id="{15AFA35D-41A6-40AC-98F2-40406F419FFB}" type="datetimeFigureOut">
              <a:rPr lang="en-US" smtClean="0"/>
              <a:t>5/19/2022</a:t>
            </a:fld>
            <a:endParaRPr lang="en-US"/>
          </a:p>
        </p:txBody>
      </p:sp>
      <p:sp>
        <p:nvSpPr>
          <p:cNvPr id="5" name="Footer Placeholder 4">
            <a:extLst>
              <a:ext uri="{FF2B5EF4-FFF2-40B4-BE49-F238E27FC236}">
                <a16:creationId xmlns:a16="http://schemas.microsoft.com/office/drawing/2014/main" id="{382B5243-B36A-4668-B8AE-3EA1B22D9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0978C-A3F3-4B95-A515-5F0516A318C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9406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0375-A88F-489F-B9AF-D8A478B65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8369-E432-4E62-AC28-05D9F71515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66D39-D078-4426-9E2B-25FC7F661BCC}"/>
              </a:ext>
            </a:extLst>
          </p:cNvPr>
          <p:cNvSpPr>
            <a:spLocks noGrp="1"/>
          </p:cNvSpPr>
          <p:nvPr>
            <p:ph type="dt" sz="half" idx="10"/>
          </p:nvPr>
        </p:nvSpPr>
        <p:spPr/>
        <p:txBody>
          <a:bodyPr/>
          <a:lstStyle/>
          <a:p>
            <a:fld id="{15AFA35D-41A6-40AC-98F2-40406F419FFB}" type="datetimeFigureOut">
              <a:rPr lang="en-US" smtClean="0"/>
              <a:t>5/19/2022</a:t>
            </a:fld>
            <a:endParaRPr lang="en-US"/>
          </a:p>
        </p:txBody>
      </p:sp>
      <p:sp>
        <p:nvSpPr>
          <p:cNvPr id="5" name="Footer Placeholder 4">
            <a:extLst>
              <a:ext uri="{FF2B5EF4-FFF2-40B4-BE49-F238E27FC236}">
                <a16:creationId xmlns:a16="http://schemas.microsoft.com/office/drawing/2014/main" id="{5862147E-C8DE-4DE8-AD22-2133AA3EC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D90D0-01D4-4254-B8F5-DA4924936D1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36632976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E321A-CC79-4FA6-99F2-FF2DBCE4D5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BEC5B6-F007-4F43-8348-FEA7BBD652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60D2A-4B2C-4DC8-8EF1-3578FC08B3F4}"/>
              </a:ext>
            </a:extLst>
          </p:cNvPr>
          <p:cNvSpPr>
            <a:spLocks noGrp="1"/>
          </p:cNvSpPr>
          <p:nvPr>
            <p:ph type="dt" sz="half" idx="10"/>
          </p:nvPr>
        </p:nvSpPr>
        <p:spPr/>
        <p:txBody>
          <a:bodyPr/>
          <a:lstStyle/>
          <a:p>
            <a:fld id="{15AFA35D-41A6-40AC-98F2-40406F419FFB}" type="datetimeFigureOut">
              <a:rPr lang="en-US" smtClean="0"/>
              <a:t>5/19/2022</a:t>
            </a:fld>
            <a:endParaRPr lang="en-US"/>
          </a:p>
        </p:txBody>
      </p:sp>
      <p:sp>
        <p:nvSpPr>
          <p:cNvPr id="5" name="Footer Placeholder 4">
            <a:extLst>
              <a:ext uri="{FF2B5EF4-FFF2-40B4-BE49-F238E27FC236}">
                <a16:creationId xmlns:a16="http://schemas.microsoft.com/office/drawing/2014/main" id="{9722A35D-6E11-484F-8ECA-2750D5239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351B1-C95E-4BA7-8480-64C21910B13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3391275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3776510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6333712" y="-314"/>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125282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27528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1"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316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5/19/2022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47012502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0"/>
            <a:ext cx="2743200" cy="365125"/>
          </a:xfrm>
        </p:spPr>
        <p:txBody>
          <a:bodyPr/>
          <a:lstStyle/>
          <a:p>
            <a:fld id="{57CBC189-D998-4C47-8DDA-AA904C8A30B8}" type="datetimeFigureOut">
              <a:rPr lang="en-US" smtClean="0"/>
              <a:t>5/19/2022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2"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1652917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p:bg bwMode="gray">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solidFill>
                  <a:schemeClr val="tx1"/>
                </a:solidFill>
              </a:defRPr>
            </a:lvl1pPr>
          </a:lstStyle>
          <a:p>
            <a:r>
              <a:rPr lang="en-US"/>
              <a:t>Title of the page</a:t>
            </a:r>
          </a:p>
        </p:txBody>
      </p:sp>
    </p:spTree>
    <p:extLst>
      <p:ext uri="{BB962C8B-B14F-4D97-AF65-F5344CB8AC3E}">
        <p14:creationId xmlns:p14="http://schemas.microsoft.com/office/powerpoint/2010/main" val="277022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4" name="Picture 3" descr="Microsoft Ignite">
            <a:extLst>
              <a:ext uri="{FF2B5EF4-FFF2-40B4-BE49-F238E27FC236}">
                <a16:creationId xmlns:a16="http://schemas.microsoft.com/office/drawing/2014/main" id="{E4331205-A281-8347-98B5-A61FE2892D6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bwMode="white">
          <a:xfrm>
            <a:off x="0" y="2235574"/>
            <a:ext cx="4208095" cy="2386850"/>
          </a:xfrm>
          <a:prstGeom prst="rect">
            <a:avLst/>
          </a:prstGeom>
        </p:spPr>
      </p:pic>
      <p:pic>
        <p:nvPicPr>
          <p:cNvPr id="12" name="MS logo white - EMF" descr="Microsoft logo white text version">
            <a:extLst>
              <a:ext uri="{FF2B5EF4-FFF2-40B4-BE49-F238E27FC236}">
                <a16:creationId xmlns:a16="http://schemas.microsoft.com/office/drawing/2014/main" id="{C4303FEB-00EB-724B-8D30-ED90558A75F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96640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0F5A225F-876F-4443-B278-405E580633F4}"/>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AE0E6CCF-C88A-4CD7-8442-8314CA9447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81BFE8E7-8BCF-40F6-8BF9-968C3A91E601}"/>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89B58622-8264-45AF-90F6-F0D4EEAFAF4A}"/>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931B0D61-53D6-4318-A0A2-7998A2E5948C}"/>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619C1142-4B12-491A-81DB-DD05505716C7}"/>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35DF49C2-41E2-4550-AB74-4B87C1CFA6EA}"/>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CE01DA7B-AD04-43E8-ADD5-07F2CC6F6D8B}"/>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26040450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FADC4FA9-0E27-44B9-A6CA-0ED475F0ED4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3B3D1568-3254-463A-BEEB-9417E7404BC3}"/>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838CEB4F-5C23-4258-9190-F98F29C584D5}"/>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F5C9D4C4-D5FF-4493-B77C-49D0E3107CDB}"/>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1E7AD421-B6E4-4AA4-B945-63ECE18F3DA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6945BB45-9C4D-4670-84F4-D8A3996B47DF}"/>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6B904A59-7CFB-4C5C-A13B-7BDD8736FE00}"/>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3C58B68B-E3CD-4933-9B16-9044AAB7EFB2}"/>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82795722-ECE3-432F-B988-5998B113F54F}"/>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683462E4-0A13-43AD-A932-D15D08212279}"/>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2933206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7580" y="3157420"/>
            <a:ext cx="3039830" cy="652615"/>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4222240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57194587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PCallTempla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Microsoft Power Platform</a:t>
            </a:r>
          </a:p>
        </p:txBody>
      </p:sp>
      <p:pic>
        <p:nvPicPr>
          <p:cNvPr id="34" name="Graphic 33">
            <a:extLst>
              <a:ext uri="{FF2B5EF4-FFF2-40B4-BE49-F238E27FC236}">
                <a16:creationId xmlns:a16="http://schemas.microsoft.com/office/drawing/2014/main" id="{FF209B55-F596-299E-9F54-0C6F8293A87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7290" y="4169021"/>
            <a:ext cx="914400" cy="914400"/>
          </a:xfrm>
          <a:prstGeom prst="rect">
            <a:avLst/>
          </a:prstGeom>
        </p:spPr>
      </p:pic>
      <p:pic>
        <p:nvPicPr>
          <p:cNvPr id="35" name="Graphic 34">
            <a:extLst>
              <a:ext uri="{FF2B5EF4-FFF2-40B4-BE49-F238E27FC236}">
                <a16:creationId xmlns:a16="http://schemas.microsoft.com/office/drawing/2014/main" id="{5D6B1FCF-3F38-756F-150D-0ECA677513C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36421" y="4169021"/>
            <a:ext cx="914400" cy="914400"/>
          </a:xfrm>
          <a:prstGeom prst="rect">
            <a:avLst/>
          </a:prstGeom>
        </p:spPr>
      </p:pic>
      <p:pic>
        <p:nvPicPr>
          <p:cNvPr id="36" name="Graphic 35">
            <a:extLst>
              <a:ext uri="{FF2B5EF4-FFF2-40B4-BE49-F238E27FC236}">
                <a16:creationId xmlns:a16="http://schemas.microsoft.com/office/drawing/2014/main" id="{432901D5-6ECA-D700-F934-0C5A14C0B966}"/>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8025" y="4160666"/>
            <a:ext cx="914400" cy="914400"/>
          </a:xfrm>
          <a:prstGeom prst="rect">
            <a:avLst/>
          </a:prstGeom>
        </p:spPr>
      </p:pic>
      <p:pic>
        <p:nvPicPr>
          <p:cNvPr id="37" name="Graphic 36">
            <a:extLst>
              <a:ext uri="{FF2B5EF4-FFF2-40B4-BE49-F238E27FC236}">
                <a16:creationId xmlns:a16="http://schemas.microsoft.com/office/drawing/2014/main" id="{1B731D86-A4E4-7D42-005E-C1D40B108B8A}"/>
              </a:ext>
            </a:extLst>
          </p:cNvPr>
          <p:cNvPicPr>
            <a:picLocks noChangeAspect="1"/>
          </p:cNvPicPr>
          <p:nvPr userDrawn="1"/>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227156" y="4220579"/>
            <a:ext cx="914400" cy="914400"/>
          </a:xfrm>
          <a:prstGeom prst="rect">
            <a:avLst/>
          </a:prstGeom>
        </p:spPr>
      </p:pic>
      <p:pic>
        <p:nvPicPr>
          <p:cNvPr id="38" name="Picture 10">
            <a:extLst>
              <a:ext uri="{FF2B5EF4-FFF2-40B4-BE49-F238E27FC236}">
                <a16:creationId xmlns:a16="http://schemas.microsoft.com/office/drawing/2014/main" id="{E0206E48-B1CB-4882-E4E8-18275200F685}"/>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3074489" y="4365234"/>
            <a:ext cx="597995" cy="505263"/>
          </a:xfrm>
          <a:prstGeom prst="rect">
            <a:avLst/>
          </a:prstGeom>
        </p:spPr>
      </p:pic>
      <p:sp>
        <p:nvSpPr>
          <p:cNvPr id="39" name="Rectangle 38">
            <a:extLst>
              <a:ext uri="{FF2B5EF4-FFF2-40B4-BE49-F238E27FC236}">
                <a16:creationId xmlns:a16="http://schemas.microsoft.com/office/drawing/2014/main" id="{4C69C503-76B6-5FE1-94EC-596F3B95BB8E}"/>
              </a:ext>
            </a:extLst>
          </p:cNvPr>
          <p:cNvSpPr/>
          <p:nvPr userDrawn="1"/>
        </p:nvSpPr>
        <p:spPr bwMode="auto">
          <a:xfrm rot="233638">
            <a:off x="7376411" y="500776"/>
            <a:ext cx="4635796" cy="917999"/>
          </a:xfrm>
          <a:prstGeom prst="rect">
            <a:avLst/>
          </a:prstGeom>
          <a:solidFill>
            <a:srgbClr val="5C005C"/>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endParaRPr lang="en-US" sz="2400">
              <a:gradFill>
                <a:gsLst>
                  <a:gs pos="0">
                    <a:srgbClr val="FFFFFF"/>
                  </a:gs>
                  <a:gs pos="100000">
                    <a:srgbClr val="FFFFFF"/>
                  </a:gs>
                </a:gsLst>
                <a:lin ang="5400000" scaled="0"/>
              </a:gradFill>
              <a:ea typeface="Segoe UI" pitchFamily="34" charset="0"/>
              <a:cs typeface="Segoe UI"/>
            </a:endParaRPr>
          </a:p>
        </p:txBody>
      </p:sp>
      <p:sp>
        <p:nvSpPr>
          <p:cNvPr id="9" name="Text Placeholder 8">
            <a:extLst>
              <a:ext uri="{FF2B5EF4-FFF2-40B4-BE49-F238E27FC236}">
                <a16:creationId xmlns:a16="http://schemas.microsoft.com/office/drawing/2014/main" id="{69270161-78CE-4411-1DE6-38CF507B5ED3}"/>
              </a:ext>
            </a:extLst>
          </p:cNvPr>
          <p:cNvSpPr>
            <a:spLocks noGrp="1"/>
          </p:cNvSpPr>
          <p:nvPr>
            <p:ph type="body" sz="quarter" idx="18" hasCustomPrompt="1"/>
          </p:nvPr>
        </p:nvSpPr>
        <p:spPr>
          <a:xfrm rot="240000">
            <a:off x="7347376" y="902969"/>
            <a:ext cx="4645665" cy="500062"/>
          </a:xfrm>
          <a:prstGeom prst="rect">
            <a:avLst/>
          </a:prstGeom>
        </p:spPr>
        <p:txBody>
          <a:bodyPr anchor="ctr" anchorCtr="0"/>
          <a:lstStyle>
            <a:lvl1pPr marL="0" indent="0" algn="ctr">
              <a:buNone/>
              <a:defRPr lang="en-CA" sz="2400" kern="1200" dirty="0">
                <a:gradFill>
                  <a:gsLst>
                    <a:gs pos="0">
                      <a:srgbClr val="FFFFFF"/>
                    </a:gs>
                    <a:gs pos="100000">
                      <a:srgbClr val="FFFFFF"/>
                    </a:gs>
                  </a:gsLst>
                  <a:lin ang="5400000" scaled="0"/>
                </a:gradFill>
                <a:latin typeface="+mn-lt"/>
                <a:ea typeface="Segoe UI" pitchFamily="34" charset="0"/>
                <a:cs typeface="Segoe UI"/>
              </a:defRPr>
            </a:lvl1pPr>
            <a:lvl2pPr marL="406409" indent="0" algn="ctr">
              <a:buNone/>
              <a:defRPr/>
            </a:lvl2pPr>
            <a:lvl3pPr marL="812819" indent="0" algn="ctr">
              <a:buNone/>
              <a:defRPr/>
            </a:lvl3pPr>
            <a:lvl4pPr marL="1219229" indent="0" algn="ctr">
              <a:buNone/>
              <a:defRPr/>
            </a:lvl4pPr>
            <a:lvl5pPr marL="1625640" indent="0" algn="ctr">
              <a:buNone/>
              <a:defRPr/>
            </a:lvl5pPr>
          </a:lstStyle>
          <a:p>
            <a:pPr lvl="0"/>
            <a:r>
              <a:rPr lang="en-US"/>
              <a:t>INSERT HOST NAME</a:t>
            </a:r>
            <a:endParaRPr lang="en-CA"/>
          </a:p>
        </p:txBody>
      </p:sp>
      <p:sp>
        <p:nvSpPr>
          <p:cNvPr id="40" name="Text Placeholder 14">
            <a:extLst>
              <a:ext uri="{FF2B5EF4-FFF2-40B4-BE49-F238E27FC236}">
                <a16:creationId xmlns:a16="http://schemas.microsoft.com/office/drawing/2014/main" id="{A185D3C7-D088-B022-7964-7B0A11A169EB}"/>
              </a:ext>
            </a:extLst>
          </p:cNvPr>
          <p:cNvSpPr>
            <a:spLocks noGrp="1"/>
          </p:cNvSpPr>
          <p:nvPr>
            <p:ph type="body" sz="quarter" idx="11"/>
          </p:nvPr>
        </p:nvSpPr>
        <p:spPr>
          <a:xfrm>
            <a:off x="479221" y="3151778"/>
            <a:ext cx="9495031" cy="2043113"/>
          </a:xfrm>
          <a:prstGeom prst="rect">
            <a:avLst/>
          </a:prstGeom>
        </p:spPr>
        <p:txBody>
          <a:bodyPr lIns="0" tIns="0" rIns="0" bIns="0" anchor="t"/>
          <a:lstStyle>
            <a:lvl1pPr marL="0" indent="0">
              <a:buNone/>
              <a:defRPr sz="4000">
                <a:solidFill>
                  <a:schemeClr val="bg1"/>
                </a:solidFill>
                <a:latin typeface="+mn-lt"/>
              </a:defRPr>
            </a:lvl1pPr>
          </a:lstStyle>
          <a:p>
            <a:pPr>
              <a:spcBef>
                <a:spcPts val="0"/>
              </a:spcBef>
              <a:buSzPts val="1000"/>
              <a:tabLst>
                <a:tab pos="457200" algn="l"/>
              </a:tabLst>
            </a:pPr>
            <a:r>
              <a:rPr lang="en-US" sz="4000">
                <a:latin typeface="Calibri"/>
                <a:cs typeface="Segoe UI Semibold"/>
              </a:rPr>
              <a:t>Welcome to the May 2022 </a:t>
            </a:r>
            <a:endParaRPr lang="en-US"/>
          </a:p>
          <a:p>
            <a:pPr>
              <a:spcBef>
                <a:spcPts val="0"/>
              </a:spcBef>
              <a:buSzPts val="1000"/>
              <a:tabLst>
                <a:tab pos="457200" algn="l"/>
              </a:tabLst>
            </a:pPr>
            <a:r>
              <a:rPr lang="en-US" sz="4000">
                <a:latin typeface="Calibri"/>
                <a:cs typeface="Segoe UI Semibold"/>
              </a:rPr>
              <a:t>Power Platform Community Call!</a:t>
            </a:r>
            <a:endParaRPr lang="en-US"/>
          </a:p>
        </p:txBody>
      </p:sp>
      <p:sp>
        <p:nvSpPr>
          <p:cNvPr id="41" name="Text Placeholder 15">
            <a:extLst>
              <a:ext uri="{FF2B5EF4-FFF2-40B4-BE49-F238E27FC236}">
                <a16:creationId xmlns:a16="http://schemas.microsoft.com/office/drawing/2014/main" id="{F9FCF62C-7200-40A3-7C7C-0F47980CFD2F}"/>
              </a:ext>
            </a:extLst>
          </p:cNvPr>
          <p:cNvSpPr>
            <a:spLocks noGrp="1"/>
          </p:cNvSpPr>
          <p:nvPr>
            <p:ph type="body" sz="quarter" idx="12"/>
          </p:nvPr>
        </p:nvSpPr>
        <p:spPr>
          <a:xfrm>
            <a:off x="411904" y="1814340"/>
            <a:ext cx="6157384" cy="611982"/>
          </a:xfrm>
          <a:prstGeom prst="rect">
            <a:avLst/>
          </a:prstGeom>
        </p:spPr>
        <p:txBody>
          <a:bodyPr/>
          <a:lstStyle>
            <a:lvl1pPr marL="0" indent="0">
              <a:buNone/>
              <a:defRPr sz="3200">
                <a:solidFill>
                  <a:schemeClr val="bg1"/>
                </a:solidFill>
                <a:latin typeface="Segoe UI Semibold" panose="020B0702040204020203" pitchFamily="34" charset="0"/>
                <a:cs typeface="Segoe UI Semibold" panose="020B0702040204020203" pitchFamily="34" charset="0"/>
              </a:defRPr>
            </a:lvl1pPr>
          </a:lstStyle>
          <a:p>
            <a:r>
              <a:rPr lang="en-US"/>
              <a:t>Community call</a:t>
            </a:r>
          </a:p>
        </p:txBody>
      </p:sp>
      <p:sp>
        <p:nvSpPr>
          <p:cNvPr id="42" name="Text Placeholder 16">
            <a:extLst>
              <a:ext uri="{FF2B5EF4-FFF2-40B4-BE49-F238E27FC236}">
                <a16:creationId xmlns:a16="http://schemas.microsoft.com/office/drawing/2014/main" id="{92D3A42A-A5BC-680A-38DD-A4F5D9BC18CB}"/>
              </a:ext>
            </a:extLst>
          </p:cNvPr>
          <p:cNvSpPr>
            <a:spLocks noGrp="1"/>
          </p:cNvSpPr>
          <p:nvPr>
            <p:ph type="body" sz="quarter" idx="13"/>
          </p:nvPr>
        </p:nvSpPr>
        <p:spPr>
          <a:xfrm>
            <a:off x="544027" y="5202623"/>
            <a:ext cx="5418667" cy="273845"/>
          </a:xfrm>
          <a:prstGeom prst="rect">
            <a:avLst/>
          </a:prstGeom>
        </p:spPr>
        <p:txBody>
          <a:bodyPr lIns="0" tIns="0" rIns="0" bIns="0" anchor="t"/>
          <a:lstStyle>
            <a:lvl1pPr marL="0" indent="0">
              <a:buNone/>
              <a:defRPr>
                <a:solidFill>
                  <a:schemeClr val="bg1"/>
                </a:solidFill>
              </a:defRPr>
            </a:lvl1pPr>
          </a:lstStyle>
          <a:p>
            <a:r>
              <a:rPr lang="en-US" sz="2100">
                <a:latin typeface="Segoe UI"/>
                <a:cs typeface="Segoe UI"/>
              </a:rPr>
              <a:t>May 18</a:t>
            </a:r>
            <a:r>
              <a:rPr lang="en-US" sz="2100" baseline="30000">
                <a:latin typeface="Segoe UI"/>
                <a:cs typeface="Segoe UI"/>
              </a:rPr>
              <a:t>th</a:t>
            </a:r>
            <a:r>
              <a:rPr lang="en-US" sz="2100">
                <a:latin typeface="Segoe UI"/>
                <a:cs typeface="Segoe UI"/>
              </a:rPr>
              <a:t>, 2022</a:t>
            </a:r>
          </a:p>
          <a:p>
            <a:endParaRPr lang="en-US"/>
          </a:p>
        </p:txBody>
      </p:sp>
    </p:spTree>
    <p:extLst>
      <p:ext uri="{BB962C8B-B14F-4D97-AF65-F5344CB8AC3E}">
        <p14:creationId xmlns:p14="http://schemas.microsoft.com/office/powerpoint/2010/main" val="381798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39"/>
                                        </p:tgtEl>
                                        <p:attrNameLst>
                                          <p:attrName>style.color</p:attrName>
                                        </p:attrNameLst>
                                      </p:cBhvr>
                                      <p:to>
                                        <a:schemeClr val="bg1"/>
                                      </p:to>
                                    </p:animClr>
                                    <p:animClr clrSpc="rgb" dir="cw">
                                      <p:cBhvr>
                                        <p:cTn id="7" dur="250" autoRev="1" fill="remove"/>
                                        <p:tgtEl>
                                          <p:spTgt spid="39"/>
                                        </p:tgtEl>
                                        <p:attrNameLst>
                                          <p:attrName>fillcolor</p:attrName>
                                        </p:attrNameLst>
                                      </p:cBhvr>
                                      <p:to>
                                        <a:schemeClr val="bg1"/>
                                      </p:to>
                                    </p:animClr>
                                    <p:set>
                                      <p:cBhvr>
                                        <p:cTn id="8" dur="250" autoRev="1" fill="remove"/>
                                        <p:tgtEl>
                                          <p:spTgt spid="39"/>
                                        </p:tgtEl>
                                        <p:attrNameLst>
                                          <p:attrName>fill.type</p:attrName>
                                        </p:attrNameLst>
                                      </p:cBhvr>
                                      <p:to>
                                        <p:strVal val="solid"/>
                                      </p:to>
                                    </p:set>
                                    <p:set>
                                      <p:cBhvr>
                                        <p:cTn id="9" dur="250" autoRev="1" fill="remove"/>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hf sldNum="0" hdr="0" ftr="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6FCB711-B645-4F71-A506-4D7BABBB0435}"/>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B7A1CE6D-385E-46DE-B642-F8AF0769BAB2}"/>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03AE795F-488F-499C-BF46-032ED06ADAE8}"/>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D7986E2B-BF1C-4D6B-B0B9-6BF7B7C52ED8}"/>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92A19DD6-7375-4C72-AB6E-2685D591E8ED}"/>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20214F18-57B7-43F3-B55E-5688FFF7DE20}"/>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7F99CA4-7DCB-4A67-B48D-A983C59A1177}"/>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E4219383-D890-493D-9DE8-0FFE3F23CE17}"/>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97C3C2E5-C46A-4391-8E06-99365FBB4E6B}"/>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772B434-ED3F-4576-A856-7D66FFBFE0AA}"/>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7736941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39355CD2-6F0D-48B1-B065-94AE8931149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E8DF6D16-702E-4604-AA1A-6EF01F375A8F}"/>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1515CFB2-0EA1-4409-BABE-AEBDE5980F0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D4288CD1-F0A1-40D6-B4B3-190C9C80AD7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98522897-736F-4158-B4D8-2ED39AC0E506}"/>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783760DF-1F72-4153-A413-C663F61DA7DC}"/>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9F7BB228-946E-46D1-9B42-CEBAEEF0BC19}"/>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C5ECE155-F310-4EBF-A051-4523E874A1E8}"/>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3B3533B8-132E-4205-A0C6-E90400C25FDA}"/>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3544FE77-0DFD-460F-BE49-E50F472F815C}"/>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9327509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9AFB6E15-5855-4A5D-BCE8-55F3D76F3191}"/>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D5AE84BA-C193-412B-A05C-76555AECA9FD}"/>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482A606D-D50E-4126-8680-DB31DA17F9AC}"/>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4434D0D9-A2F9-4AFC-B680-8B544804D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09B23111-2274-46E0-8B18-995621BA008F}"/>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3B22A170-31E5-46CE-ACBD-DEFFFBC6D42B}"/>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A4BBFA16-8288-4803-92FA-C177B6FE0775}"/>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66AD990-E07C-449A-83DA-781E7198B7FD}"/>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629F9C8C-C7A1-48D7-965A-24702EB78A1B}"/>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9FE0B49E-B6C9-4D6F-BC7C-8901B661DFB9}"/>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44728348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566974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5/19/2022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7189973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84494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3504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61037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172204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6333712" y="-314"/>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7FC6-06D2-4AFC-8ADD-F22DF453A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DE780E-F271-4FEE-B6F3-AE924FDD8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59EDF-F41F-40BB-ACA7-CB76B9E35128}"/>
              </a:ext>
            </a:extLst>
          </p:cNvPr>
          <p:cNvSpPr>
            <a:spLocks noGrp="1"/>
          </p:cNvSpPr>
          <p:nvPr>
            <p:ph type="dt" sz="half" idx="10"/>
          </p:nvPr>
        </p:nvSpPr>
        <p:spPr/>
        <p:txBody>
          <a:bodyPr/>
          <a:lstStyle/>
          <a:p>
            <a:fld id="{15AFA35D-41A6-40AC-98F2-40406F419FFB}" type="datetimeFigureOut">
              <a:rPr lang="en-US" smtClean="0"/>
              <a:t>5/19/2022</a:t>
            </a:fld>
            <a:endParaRPr lang="en-US"/>
          </a:p>
        </p:txBody>
      </p:sp>
      <p:sp>
        <p:nvSpPr>
          <p:cNvPr id="5" name="Footer Placeholder 4">
            <a:extLst>
              <a:ext uri="{FF2B5EF4-FFF2-40B4-BE49-F238E27FC236}">
                <a16:creationId xmlns:a16="http://schemas.microsoft.com/office/drawing/2014/main" id="{0C970CA8-17BF-4B43-B070-6E49D3522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9EC26-90E8-4900-B22C-D552EC1B7362}"/>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8689144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5007430"/>
          </a:xfrm>
        </p:spPr>
        <p:txBody>
          <a:bodyPr/>
          <a:lstStyle>
            <a:lvl1pPr marL="0" indent="0">
              <a:buNone/>
              <a:defRPr/>
            </a:lvl1pPr>
          </a:lstStyle>
          <a:p>
            <a:endParaRPr lang="en-US"/>
          </a:p>
        </p:txBody>
      </p:sp>
      <p:sp>
        <p:nvSpPr>
          <p:cNvPr id="5" name="Title 4"/>
          <p:cNvSpPr>
            <a:spLocks noGrp="1"/>
          </p:cNvSpPr>
          <p:nvPr>
            <p:ph type="title"/>
          </p:nvPr>
        </p:nvSpPr>
        <p:spPr>
          <a:xfrm>
            <a:off x="268927" y="3818861"/>
            <a:ext cx="6970073" cy="899665"/>
          </a:xfrm>
        </p:spPr>
        <p:txBody>
          <a:bodyPr anchor="b"/>
          <a:lstStyle>
            <a:lvl1pPr>
              <a:defRPr sz="5882">
                <a:gradFill>
                  <a:gsLst>
                    <a:gs pos="8850">
                      <a:srgbClr val="FFFFFF"/>
                    </a:gs>
                    <a:gs pos="34000">
                      <a:srgbClr val="FFFFFF"/>
                    </a:gs>
                  </a:gsLst>
                  <a:lin ang="5400000" scaled="0"/>
                </a:gradFill>
              </a:defRPr>
            </a:lvl1pPr>
          </a:lstStyle>
          <a:p>
            <a:r>
              <a:rPr lang="en-US"/>
              <a:t>Click to edit Master title style</a:t>
            </a:r>
          </a:p>
        </p:txBody>
      </p:sp>
      <p:grpSp>
        <p:nvGrpSpPr>
          <p:cNvPr id="4" name="Group 3"/>
          <p:cNvGrpSpPr>
            <a:grpSpLocks noChangeAspect="1"/>
          </p:cNvGrpSpPr>
          <p:nvPr userDrawn="1"/>
        </p:nvGrpSpPr>
        <p:grpSpPr bwMode="black">
          <a:xfrm>
            <a:off x="268927" y="6297866"/>
            <a:ext cx="1173638" cy="25196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9725119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4375053" cy="6858000"/>
          </a:xfrm>
        </p:spPr>
        <p:txBody>
          <a:bodyPr/>
          <a:lstStyle/>
          <a:p>
            <a:endParaRPr lang="en-US"/>
          </a:p>
        </p:txBody>
      </p:sp>
      <p:sp>
        <p:nvSpPr>
          <p:cNvPr id="2" name="Title 1"/>
          <p:cNvSpPr>
            <a:spLocks noGrp="1"/>
          </p:cNvSpPr>
          <p:nvPr>
            <p:ph type="title"/>
          </p:nvPr>
        </p:nvSpPr>
        <p:spPr>
          <a:xfrm>
            <a:off x="4951829" y="2391508"/>
            <a:ext cx="6875584" cy="3278872"/>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0486063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st Slide Davi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15567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st Slide David 2">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2522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1"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14863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5/19/2022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47012502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0"/>
            <a:ext cx="2743200" cy="365125"/>
          </a:xfrm>
        </p:spPr>
        <p:txBody>
          <a:bodyPr/>
          <a:lstStyle/>
          <a:p>
            <a:fld id="{57CBC189-D998-4C47-8DDA-AA904C8A30B8}" type="datetimeFigureOut">
              <a:rPr lang="en-US" smtClean="0"/>
              <a:t>5/19/2022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2"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Only">
    <p:bg bwMode="gray">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solidFill>
                  <a:schemeClr val="tx1"/>
                </a:solidFill>
              </a:defRPr>
            </a:lvl1pPr>
          </a:lstStyle>
          <a:p>
            <a:r>
              <a:rPr lang="en-US"/>
              <a:t>Title of the page</a:t>
            </a:r>
          </a:p>
        </p:txBody>
      </p:sp>
    </p:spTree>
    <p:extLst>
      <p:ext uri="{BB962C8B-B14F-4D97-AF65-F5344CB8AC3E}">
        <p14:creationId xmlns:p14="http://schemas.microsoft.com/office/powerpoint/2010/main" val="277022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41029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3730B-9AA9-46D9-83D6-B6537E65F39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274" y="154"/>
            <a:ext cx="12191452" cy="6857691"/>
          </a:xfrm>
          <a:prstGeom prst="rect">
            <a:avLst/>
          </a:prstGeom>
        </p:spPr>
      </p:pic>
      <p:pic>
        <p:nvPicPr>
          <p:cNvPr id="11" name="MS logo gray - EMF" descr="Microsoft logo, gray text version">
            <a:extLst>
              <a:ext uri="{FF2B5EF4-FFF2-40B4-BE49-F238E27FC236}">
                <a16:creationId xmlns:a16="http://schemas.microsoft.com/office/drawing/2014/main" id="{FB0CC948-FE3D-4006-9766-2618746A529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pic>
        <p:nvPicPr>
          <p:cNvPr id="5" name="Graphic 4">
            <a:extLst>
              <a:ext uri="{FF2B5EF4-FFF2-40B4-BE49-F238E27FC236}">
                <a16:creationId xmlns:a16="http://schemas.microsoft.com/office/drawing/2014/main" id="{6DEFEA85-8A99-224B-9189-915B99943E2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257" y="1252821"/>
            <a:ext cx="5365396" cy="4102949"/>
          </a:xfrm>
          <a:prstGeom prst="rect">
            <a:avLst/>
          </a:prstGeom>
        </p:spPr>
      </p:pic>
    </p:spTree>
    <p:extLst>
      <p:ext uri="{BB962C8B-B14F-4D97-AF65-F5344CB8AC3E}">
        <p14:creationId xmlns:p14="http://schemas.microsoft.com/office/powerpoint/2010/main" val="3878406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19AC9154-3543-44C0-910D-76F63D09239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3894242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962151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7137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352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3235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67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878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580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21641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2617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508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8112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89305857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90072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4368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11052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71370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33739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96640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2956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7711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71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0504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725532"/>
            <a:ext cx="9056914" cy="3406937"/>
          </a:xfrm>
        </p:spPr>
        <p:txBody>
          <a:bodyPr anchor="ctr"/>
          <a:lstStyle>
            <a:lvl1pPr>
              <a:defRPr>
                <a:gradFill>
                  <a:gsLst>
                    <a:gs pos="26549">
                      <a:schemeClr val="tx1"/>
                    </a:gs>
                    <a:gs pos="57000">
                      <a:schemeClr val="tx1"/>
                    </a:gs>
                  </a:gsLst>
                  <a:lin ang="5400000" scaled="0"/>
                </a:gradFill>
              </a:defRPr>
            </a:lvl1pPr>
          </a:lstStyle>
          <a:p>
            <a:r>
              <a:rPr lang="en-US"/>
              <a:t>Click to edit Master title style </a:t>
            </a:r>
          </a:p>
        </p:txBody>
      </p:sp>
    </p:spTree>
    <p:extLst>
      <p:ext uri="{BB962C8B-B14F-4D97-AF65-F5344CB8AC3E}">
        <p14:creationId xmlns:p14="http://schemas.microsoft.com/office/powerpoint/2010/main" val="30163505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07328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23993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1734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624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57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01170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88478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455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31134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38684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84405"/>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57169134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91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0917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80311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5138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017887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63291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2584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102996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2677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5878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537422731"/>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4538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5623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435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290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51911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8C17-6726-4EC8-8C23-C2F9EE9C6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973065-4171-498C-90E3-C767F9297A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237EE-16AB-4EED-952F-D173A0A6EC7A}"/>
              </a:ext>
            </a:extLst>
          </p:cNvPr>
          <p:cNvSpPr>
            <a:spLocks noGrp="1"/>
          </p:cNvSpPr>
          <p:nvPr>
            <p:ph type="dt" sz="half" idx="10"/>
          </p:nvPr>
        </p:nvSpPr>
        <p:spPr/>
        <p:txBody>
          <a:bodyPr/>
          <a:lstStyle/>
          <a:p>
            <a:fld id="{DAF29BF3-48CF-4265-85A1-3356F876B94B}" type="datetimeFigureOut">
              <a:rPr lang="en-US" smtClean="0"/>
              <a:t>5/19/2022</a:t>
            </a:fld>
            <a:endParaRPr lang="en-US"/>
          </a:p>
        </p:txBody>
      </p:sp>
      <p:sp>
        <p:nvSpPr>
          <p:cNvPr id="5" name="Footer Placeholder 4">
            <a:extLst>
              <a:ext uri="{FF2B5EF4-FFF2-40B4-BE49-F238E27FC236}">
                <a16:creationId xmlns:a16="http://schemas.microsoft.com/office/drawing/2014/main" id="{62F53B65-E935-4AFC-9374-7449E8FA8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E9C88-B96C-4809-A9B9-20AD1A29E321}"/>
              </a:ext>
            </a:extLst>
          </p:cNvPr>
          <p:cNvSpPr>
            <a:spLocks noGrp="1"/>
          </p:cNvSpPr>
          <p:nvPr>
            <p:ph type="sldNum" sz="quarter" idx="12"/>
          </p:nvPr>
        </p:nvSpPr>
        <p:spPr/>
        <p:txBody>
          <a:bodyPr/>
          <a:lstStyle/>
          <a:p>
            <a:fld id="{3D64A60A-4681-4282-9F00-4FEA7FC83905}" type="slidenum">
              <a:rPr lang="en-US" smtClean="0"/>
              <a:t>‹#›</a:t>
            </a:fld>
            <a:endParaRPr lang="en-US"/>
          </a:p>
        </p:txBody>
      </p:sp>
    </p:spTree>
    <p:extLst>
      <p:ext uri="{BB962C8B-B14F-4D97-AF65-F5344CB8AC3E}">
        <p14:creationId xmlns:p14="http://schemas.microsoft.com/office/powerpoint/2010/main" val="74933980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61F3A6-CC5D-4649-8527-DB0C21FDDFD9}" type="datetimeFigureOut">
              <a:rPr lang="en-US" dirty="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5068999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0370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794064"/>
          </a:xfrm>
          <a:noFill/>
        </p:spPr>
        <p:txBody>
          <a:bodyPr tIns="91440" bIns="91440" anchor="t" anchorCtr="0">
            <a:spAutoFit/>
          </a:bodyPr>
          <a:lstStyle>
            <a:lvl1pPr>
              <a:defRPr sz="4400" spc="-98" baseline="0">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953016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2" name="Picture 48">
            <a:extLst>
              <a:ext uri="{FF2B5EF4-FFF2-40B4-BE49-F238E27FC236}">
                <a16:creationId xmlns:a16="http://schemas.microsoft.com/office/drawing/2014/main" id="{EF153646-F3EC-44BC-B58B-70EEA913714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MS logo gray - EMF" descr="Microsoft logo, gray text version">
            <a:extLst>
              <a:ext uri="{FF2B5EF4-FFF2-40B4-BE49-F238E27FC236}">
                <a16:creationId xmlns:a16="http://schemas.microsoft.com/office/drawing/2014/main" id="{FAC02801-7740-4C39-89EE-3332DB79E81E}"/>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black">
          <a:xfrm>
            <a:off x="584200" y="588963"/>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50">
            <a:extLst>
              <a:ext uri="{FF2B5EF4-FFF2-40B4-BE49-F238E27FC236}">
                <a16:creationId xmlns:a16="http://schemas.microsoft.com/office/drawing/2014/main" id="{717580E2-D4C9-4A16-BBDB-4E7EF5B67B90}"/>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7938" y="1252538"/>
            <a:ext cx="5365751" cy="4103687"/>
          </a:xfrm>
          <a:prstGeom prst="rect">
            <a:avLst/>
          </a:prstGeom>
        </p:spPr>
      </p:pic>
    </p:spTree>
    <p:extLst>
      <p:ext uri="{BB962C8B-B14F-4D97-AF65-F5344CB8AC3E}">
        <p14:creationId xmlns:p14="http://schemas.microsoft.com/office/powerpoint/2010/main" val="41835234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89849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03ECE8E7-7F32-414F-8E08-D8424038E604}"/>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black">
          <a:xfrm>
            <a:off x="584200" y="588963"/>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2979778"/>
            <a:ext cx="9144000" cy="553998"/>
          </a:xfrm>
          <a:noFill/>
        </p:spPr>
        <p:txBody>
          <a:bodyPr anchor="b" anchorCtr="0"/>
          <a:lstStyle>
            <a:lvl1pPr>
              <a:defRPr sz="3600" spc="-50" baseline="0">
                <a:solidFill>
                  <a:srgbClr val="0078D4"/>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338554"/>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7245012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9F801710-42BB-4111-BD6B-E81155C692F6}"/>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42965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00457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A457F296-AC70-4DB6-91F3-7D77513E594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1947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7171" y="1435100"/>
            <a:ext cx="5212080"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963353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12" name="Text Placeholder 11"/>
          <p:cNvSpPr>
            <a:spLocks noGrp="1"/>
          </p:cNvSpPr>
          <p:nvPr>
            <p:ph type="body" sz="quarter" idx="16"/>
          </p:nvPr>
        </p:nvSpPr>
        <p:spPr>
          <a:xfrm>
            <a:off x="584200"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p:cNvSpPr>
            <a:spLocks noGrp="1"/>
          </p:cNvSpPr>
          <p:nvPr>
            <p:ph type="body" sz="quarter" idx="14"/>
          </p:nvPr>
        </p:nvSpPr>
        <p:spPr>
          <a:xfrm>
            <a:off x="584200" y="2084388"/>
            <a:ext cx="5219700" cy="1612749"/>
          </a:xfrm>
        </p:spPr>
        <p:txBody>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7"/>
          </p:nvPr>
        </p:nvSpPr>
        <p:spPr>
          <a:xfrm>
            <a:off x="6397625"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p:cNvSpPr>
            <a:spLocks noGrp="1"/>
          </p:cNvSpPr>
          <p:nvPr>
            <p:ph type="body" sz="quarter" idx="15"/>
          </p:nvPr>
        </p:nvSpPr>
        <p:spPr>
          <a:xfrm>
            <a:off x="6397625" y="2084388"/>
            <a:ext cx="5219700" cy="1612749"/>
          </a:xfrm>
        </p:spPr>
        <p:txBody>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97478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18" name="Text Placeholder 11"/>
          <p:cNvSpPr>
            <a:spLocks noGrp="1"/>
          </p:cNvSpPr>
          <p:nvPr>
            <p:ph type="body" sz="quarter" idx="16"/>
          </p:nvPr>
        </p:nvSpPr>
        <p:spPr>
          <a:xfrm>
            <a:off x="584200"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p:cNvSpPr>
            <a:spLocks noGrp="1"/>
          </p:cNvSpPr>
          <p:nvPr>
            <p:ph type="body" sz="quarter" idx="17"/>
          </p:nvPr>
        </p:nvSpPr>
        <p:spPr>
          <a:xfrm>
            <a:off x="6397625"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46431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19" name="Text Placeholder 11"/>
          <p:cNvSpPr>
            <a:spLocks noGrp="1"/>
          </p:cNvSpPr>
          <p:nvPr>
            <p:ph type="body" sz="quarter" idx="16"/>
          </p:nvPr>
        </p:nvSpPr>
        <p:spPr>
          <a:xfrm>
            <a:off x="585217"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p:cNvSpPr>
            <a:spLocks noGrp="1"/>
          </p:cNvSpPr>
          <p:nvPr>
            <p:ph type="body" sz="quarter" idx="14"/>
          </p:nvPr>
        </p:nvSpPr>
        <p:spPr>
          <a:xfrm>
            <a:off x="585217" y="2390775"/>
            <a:ext cx="3264408" cy="1760482"/>
          </a:xfrm>
        </p:spPr>
        <p:txBody>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p:cNvSpPr>
            <a:spLocks noGrp="1"/>
          </p:cNvSpPr>
          <p:nvPr>
            <p:ph type="body" sz="quarter" idx="17"/>
          </p:nvPr>
        </p:nvSpPr>
        <p:spPr>
          <a:xfrm>
            <a:off x="4463796"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p:cNvSpPr>
            <a:spLocks noGrp="1"/>
          </p:cNvSpPr>
          <p:nvPr>
            <p:ph type="body" sz="quarter" idx="15"/>
          </p:nvPr>
        </p:nvSpPr>
        <p:spPr>
          <a:xfrm>
            <a:off x="4463796" y="2384135"/>
            <a:ext cx="3264408" cy="1760482"/>
          </a:xfrm>
        </p:spPr>
        <p:txBody>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p:cNvSpPr>
            <a:spLocks noGrp="1"/>
          </p:cNvSpPr>
          <p:nvPr>
            <p:ph type="body" sz="quarter" idx="18"/>
          </p:nvPr>
        </p:nvSpPr>
        <p:spPr>
          <a:xfrm>
            <a:off x="8342375"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p:cNvSpPr>
            <a:spLocks noGrp="1"/>
          </p:cNvSpPr>
          <p:nvPr>
            <p:ph type="body" sz="quarter" idx="19"/>
          </p:nvPr>
        </p:nvSpPr>
        <p:spPr>
          <a:xfrm>
            <a:off x="8342375" y="2390775"/>
            <a:ext cx="3264408" cy="1760482"/>
          </a:xfrm>
        </p:spPr>
        <p:txBody>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59921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22" name="Text Placeholder 11"/>
          <p:cNvSpPr>
            <a:spLocks noGrp="1"/>
          </p:cNvSpPr>
          <p:nvPr>
            <p:ph type="body" sz="quarter" idx="16"/>
          </p:nvPr>
        </p:nvSpPr>
        <p:spPr>
          <a:xfrm>
            <a:off x="584200" y="1438275"/>
            <a:ext cx="2532063"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p:cNvSpPr>
            <a:spLocks noGrp="1"/>
          </p:cNvSpPr>
          <p:nvPr>
            <p:ph type="body" sz="quarter" idx="14"/>
          </p:nvPr>
        </p:nvSpPr>
        <p:spPr>
          <a:xfrm>
            <a:off x="584200" y="228311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p:cNvSpPr>
            <a:spLocks noGrp="1"/>
          </p:cNvSpPr>
          <p:nvPr>
            <p:ph type="body" sz="quarter" idx="17"/>
          </p:nvPr>
        </p:nvSpPr>
        <p:spPr>
          <a:xfrm>
            <a:off x="3413125" y="1438275"/>
            <a:ext cx="2533650"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p:cNvSpPr>
            <a:spLocks noGrp="1"/>
          </p:cNvSpPr>
          <p:nvPr>
            <p:ph type="body" sz="quarter" idx="15"/>
          </p:nvPr>
        </p:nvSpPr>
        <p:spPr>
          <a:xfrm>
            <a:off x="3413125" y="227647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p:cNvSpPr>
            <a:spLocks noGrp="1"/>
          </p:cNvSpPr>
          <p:nvPr>
            <p:ph type="body" sz="quarter" idx="18"/>
          </p:nvPr>
        </p:nvSpPr>
        <p:spPr>
          <a:xfrm>
            <a:off x="6244208" y="1438275"/>
            <a:ext cx="2532063"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p:cNvSpPr>
            <a:spLocks noGrp="1"/>
          </p:cNvSpPr>
          <p:nvPr>
            <p:ph type="body" sz="quarter" idx="19"/>
          </p:nvPr>
        </p:nvSpPr>
        <p:spPr>
          <a:xfrm>
            <a:off x="6244208" y="228311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p:cNvSpPr>
            <a:spLocks noGrp="1"/>
          </p:cNvSpPr>
          <p:nvPr>
            <p:ph type="body" sz="quarter" idx="20"/>
          </p:nvPr>
        </p:nvSpPr>
        <p:spPr>
          <a:xfrm>
            <a:off x="9073133" y="1438275"/>
            <a:ext cx="2533650"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p:cNvSpPr>
            <a:spLocks noGrp="1"/>
          </p:cNvSpPr>
          <p:nvPr>
            <p:ph type="body" sz="quarter" idx="21"/>
          </p:nvPr>
        </p:nvSpPr>
        <p:spPr>
          <a:xfrm>
            <a:off x="9073133" y="227647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042702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22" name="Text Placeholder 11"/>
          <p:cNvSpPr>
            <a:spLocks noGrp="1"/>
          </p:cNvSpPr>
          <p:nvPr>
            <p:ph type="body" sz="quarter" idx="16"/>
          </p:nvPr>
        </p:nvSpPr>
        <p:spPr>
          <a:xfrm>
            <a:off x="584200"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7"/>
          <p:cNvSpPr>
            <a:spLocks noGrp="1"/>
          </p:cNvSpPr>
          <p:nvPr>
            <p:ph type="body" sz="quarter" idx="14"/>
          </p:nvPr>
        </p:nvSpPr>
        <p:spPr>
          <a:xfrm>
            <a:off x="584200" y="228311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p:cNvSpPr>
            <a:spLocks noGrp="1"/>
          </p:cNvSpPr>
          <p:nvPr>
            <p:ph type="body" sz="quarter" idx="17"/>
          </p:nvPr>
        </p:nvSpPr>
        <p:spPr>
          <a:xfrm>
            <a:off x="2849007"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5" name="Text Placeholder 9"/>
          <p:cNvSpPr>
            <a:spLocks noGrp="1"/>
          </p:cNvSpPr>
          <p:nvPr>
            <p:ph type="body" sz="quarter" idx="15"/>
          </p:nvPr>
        </p:nvSpPr>
        <p:spPr>
          <a:xfrm>
            <a:off x="2849007"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p:cNvSpPr>
            <a:spLocks noGrp="1"/>
          </p:cNvSpPr>
          <p:nvPr>
            <p:ph type="body" sz="quarter" idx="18"/>
          </p:nvPr>
        </p:nvSpPr>
        <p:spPr>
          <a:xfrm>
            <a:off x="5113814"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7" name="Text Placeholder 7"/>
          <p:cNvSpPr>
            <a:spLocks noGrp="1"/>
          </p:cNvSpPr>
          <p:nvPr>
            <p:ph type="body" sz="quarter" idx="19"/>
          </p:nvPr>
        </p:nvSpPr>
        <p:spPr>
          <a:xfrm>
            <a:off x="5113814" y="228311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p:cNvSpPr>
            <a:spLocks noGrp="1"/>
          </p:cNvSpPr>
          <p:nvPr>
            <p:ph type="body" sz="quarter" idx="20"/>
          </p:nvPr>
        </p:nvSpPr>
        <p:spPr>
          <a:xfrm>
            <a:off x="7378621"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9" name="Text Placeholder 9"/>
          <p:cNvSpPr>
            <a:spLocks noGrp="1"/>
          </p:cNvSpPr>
          <p:nvPr>
            <p:ph type="body" sz="quarter" idx="21"/>
          </p:nvPr>
        </p:nvSpPr>
        <p:spPr>
          <a:xfrm>
            <a:off x="7378621"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p:cNvSpPr>
            <a:spLocks noGrp="1"/>
          </p:cNvSpPr>
          <p:nvPr>
            <p:ph type="body" sz="quarter" idx="22"/>
          </p:nvPr>
        </p:nvSpPr>
        <p:spPr>
          <a:xfrm>
            <a:off x="9643428"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9"/>
          <p:cNvSpPr>
            <a:spLocks noGrp="1"/>
          </p:cNvSpPr>
          <p:nvPr>
            <p:ph type="body" sz="quarter" idx="23"/>
          </p:nvPr>
        </p:nvSpPr>
        <p:spPr>
          <a:xfrm>
            <a:off x="9643428"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9017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34177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449771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p:cNvSpPr>
            <a:spLocks noGrp="1"/>
          </p:cNvSpPr>
          <p:nvPr>
            <p:ph type="title"/>
          </p:nvPr>
        </p:nvSpPr>
        <p:spPr>
          <a:xfrm>
            <a:off x="588264" y="2875002"/>
            <a:ext cx="4127692" cy="1107996"/>
          </a:xfrm>
        </p:spPr>
        <p:txBody>
          <a:bodyPr anchor="ctr"/>
          <a:lstStyle/>
          <a:p>
            <a:r>
              <a:rPr lang="en-US"/>
              <a:t>Click to edit Master title style</a:t>
            </a:r>
          </a:p>
        </p:txBody>
      </p:sp>
    </p:spTree>
    <p:extLst>
      <p:ext uri="{BB962C8B-B14F-4D97-AF65-F5344CB8AC3E}">
        <p14:creationId xmlns:p14="http://schemas.microsoft.com/office/powerpoint/2010/main" val="267963488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225032"/>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2B31A233-04F1-43DE-A70A-A99F9C55798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588963"/>
            <a:ext cx="4158362" cy="253523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951097966"/>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1D2BC004-81A3-40E0-859F-0861E21A911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54146826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084A69FB-3C6C-45B0-90ED-659A22F42EB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2979738"/>
            <a:ext cx="4163125" cy="3289300"/>
          </a:xfrm>
        </p:spPr>
        <p:txBody>
          <a:bodyPr/>
          <a:lstStyle>
            <a:lvl1pPr>
              <a:defRPr sz="2800"/>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954614392"/>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FAF6620B-A427-43E5-89AF-5BE9F719F5E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93323163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F154BEBC-5F11-47F5-82E6-9EF9267CFA5D}"/>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26516571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3D91D398-40CD-4D7F-BE4A-783558E59084}"/>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376878759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01272465-1B57-41B6-96AB-908CF903FDBD}"/>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tIns="1280160" rtlCol="0">
            <a:noAutofit/>
          </a:bodyPr>
          <a:lstStyle>
            <a:lvl1pPr marL="0" indent="0" algn="ctr">
              <a:buNone/>
              <a:defRPr lang="en-US" sz="14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33802386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F42F-C01D-459D-B971-5B05AA21D0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DAD3F0-863F-4BDB-B90E-E3B4DD897F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4A9B6F-67B6-4C44-9E10-B104435D0F36}"/>
              </a:ext>
            </a:extLst>
          </p:cNvPr>
          <p:cNvSpPr>
            <a:spLocks noGrp="1"/>
          </p:cNvSpPr>
          <p:nvPr>
            <p:ph type="dt" sz="half" idx="10"/>
          </p:nvPr>
        </p:nvSpPr>
        <p:spPr/>
        <p:txBody>
          <a:bodyPr/>
          <a:lstStyle/>
          <a:p>
            <a:fld id="{15AFA35D-41A6-40AC-98F2-40406F419FFB}" type="datetimeFigureOut">
              <a:rPr lang="en-US" smtClean="0"/>
              <a:t>5/19/2022</a:t>
            </a:fld>
            <a:endParaRPr lang="en-US"/>
          </a:p>
        </p:txBody>
      </p:sp>
      <p:sp>
        <p:nvSpPr>
          <p:cNvPr id="5" name="Footer Placeholder 4">
            <a:extLst>
              <a:ext uri="{FF2B5EF4-FFF2-40B4-BE49-F238E27FC236}">
                <a16:creationId xmlns:a16="http://schemas.microsoft.com/office/drawing/2014/main" id="{ED5A183F-3D1F-4E47-B9DC-797AF5D6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35D78-0F06-4E75-B654-72F8065A3C3D}"/>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8402141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31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20F5CDC0-E1BE-43CF-A6D6-6B11CD8CFC5B}"/>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tIns="1371600" rtlCol="0">
            <a:noAutofit/>
          </a:bodyPr>
          <a:lstStyle>
            <a:lvl1pPr marL="0" indent="0" algn="ctr">
              <a:buNone/>
              <a:defRPr lang="en-US" sz="14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153304665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TextBox 48">
            <a:extLst>
              <a:ext uri="{FF2B5EF4-FFF2-40B4-BE49-F238E27FC236}">
                <a16:creationId xmlns:a16="http://schemas.microsoft.com/office/drawing/2014/main" id="{C72725BE-A3B0-422F-BAB0-77721A1A2693}"/>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buNone/>
              <a:defRPr lang="en-US" sz="1000" b="1" dirty="0">
                <a:solidFill>
                  <a:srgbClr val="000000"/>
                </a:solidFill>
              </a:defRPr>
            </a:lvl1pPr>
          </a:lstStyle>
          <a:p>
            <a:pPr lvl="0"/>
            <a:r>
              <a:rPr lang="en-US" noProof="0"/>
              <a:t>Click icon to add picture</a:t>
            </a:r>
          </a:p>
        </p:txBody>
      </p:sp>
      <p:sp>
        <p:nvSpPr>
          <p:cNvPr id="13" name="Text Placeholder 3"/>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buNone/>
              <a:defRPr lang="en-US" sz="10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3829097076"/>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4" name="TextBox 48">
            <a:extLst>
              <a:ext uri="{FF2B5EF4-FFF2-40B4-BE49-F238E27FC236}">
                <a16:creationId xmlns:a16="http://schemas.microsoft.com/office/drawing/2014/main" id="{7DF3DDD1-C15E-46B1-A575-78D4BDAE56F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p:cNvSpPr>
            <a:spLocks noGrp="1"/>
          </p:cNvSpPr>
          <p:nvPr>
            <p:ph type="pic" sz="quarter" idx="14"/>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9406279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6" name="TextBox 48">
            <a:extLst>
              <a:ext uri="{FF2B5EF4-FFF2-40B4-BE49-F238E27FC236}">
                <a16:creationId xmlns:a16="http://schemas.microsoft.com/office/drawing/2014/main" id="{B1F851CB-F785-4676-A443-C1484D03562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p:cNvSpPr>
            <a:spLocks noGrp="1"/>
          </p:cNvSpPr>
          <p:nvPr>
            <p:ph type="pic" sz="quarter" idx="14"/>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p:cNvSpPr>
            <a:spLocks noGrp="1"/>
          </p:cNvSpPr>
          <p:nvPr>
            <p:ph type="pic" sz="quarter" idx="19"/>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2858950591"/>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7" name="TextBox 48">
            <a:extLst>
              <a:ext uri="{FF2B5EF4-FFF2-40B4-BE49-F238E27FC236}">
                <a16:creationId xmlns:a16="http://schemas.microsoft.com/office/drawing/2014/main" id="{25D3C3C4-9B8C-4E30-B67B-465A79E310A8}"/>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405279033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9" name="TextBox 48">
            <a:extLst>
              <a:ext uri="{FF2B5EF4-FFF2-40B4-BE49-F238E27FC236}">
                <a16:creationId xmlns:a16="http://schemas.microsoft.com/office/drawing/2014/main" id="{907D7DA1-177A-42F7-AF66-91ADA7690FA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47252394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11" name="TextBox 48">
            <a:extLst>
              <a:ext uri="{FF2B5EF4-FFF2-40B4-BE49-F238E27FC236}">
                <a16:creationId xmlns:a16="http://schemas.microsoft.com/office/drawing/2014/main" id="{8BC48AB6-711E-45FA-A51A-A5EA21B7A065}"/>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8" name="Text Placeholder 3"/>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p:cNvSpPr>
          <p:nvPr>
            <p:ph type="pic" sz="quarter" idx="19"/>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130348294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2" name="TextBox 48">
            <a:extLst>
              <a:ext uri="{FF2B5EF4-FFF2-40B4-BE49-F238E27FC236}">
                <a16:creationId xmlns:a16="http://schemas.microsoft.com/office/drawing/2014/main" id="{FA68A13A-5FB8-4445-B052-DCB59B2B6113}"/>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8" name="Text Placeholder 3"/>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p:cNvSpPr>
          <p:nvPr>
            <p:ph type="pic" sz="quarter" idx="19"/>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21" name="Text Placeholder 3"/>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p:cNvSpPr>
            <a:spLocks noGrp="1"/>
          </p:cNvSpPr>
          <p:nvPr>
            <p:ph type="pic" sz="quarter" idx="2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65151168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9" name="TextBox 48">
            <a:extLst>
              <a:ext uri="{FF2B5EF4-FFF2-40B4-BE49-F238E27FC236}">
                <a16:creationId xmlns:a16="http://schemas.microsoft.com/office/drawing/2014/main" id="{969D7CFB-4656-413F-B80B-D3C6A1DE2A2E}"/>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381997205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19" name="TextBox 48">
            <a:extLst>
              <a:ext uri="{FF2B5EF4-FFF2-40B4-BE49-F238E27FC236}">
                <a16:creationId xmlns:a16="http://schemas.microsoft.com/office/drawing/2014/main" id="{418AC2F3-3C14-44DE-A898-8895FD8B07BA}"/>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noChangeAspect="1"/>
          </p:cNvSpPr>
          <p:nvPr>
            <p:ph type="pic" sz="quarter" idx="2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165510369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16125859"/>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1" name="TextBox 48">
            <a:extLst>
              <a:ext uri="{FF2B5EF4-FFF2-40B4-BE49-F238E27FC236}">
                <a16:creationId xmlns:a16="http://schemas.microsoft.com/office/drawing/2014/main" id="{3D4DFF06-24FA-4982-8E46-7DA10A977034}"/>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noChangeAspect="1"/>
          </p:cNvSpPr>
          <p:nvPr>
            <p:ph type="pic" sz="quarter" idx="2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noChangeAspect="1"/>
          </p:cNvSpPr>
          <p:nvPr>
            <p:ph type="pic" sz="quarter" idx="23"/>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20" name="Text Placeholder 3"/>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310839280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943D0900-410C-4AC4-A32B-A0B5FB53361F}"/>
              </a:ext>
            </a:extLst>
          </p:cNvPr>
          <p:cNvCxnSpPr>
            <a:cxnSpLocks/>
          </p:cNvCxnSpPr>
          <p:nvPr userDrawn="1"/>
        </p:nvCxnSpPr>
        <p:spPr>
          <a:xfrm>
            <a:off x="585788" y="2019300"/>
            <a:ext cx="318135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9">
            <a:extLst>
              <a:ext uri="{FF2B5EF4-FFF2-40B4-BE49-F238E27FC236}">
                <a16:creationId xmlns:a16="http://schemas.microsoft.com/office/drawing/2014/main" id="{A333B9DF-7522-4234-936D-3BDC7FF8B34F}"/>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cxnSp>
        <p:nvCxnSpPr>
          <p:cNvPr id="6" name="Straight Connector 5" descr="&quot;&quot;">
            <a:extLst>
              <a:ext uri="{FF2B5EF4-FFF2-40B4-BE49-F238E27FC236}">
                <a16:creationId xmlns:a16="http://schemas.microsoft.com/office/drawing/2014/main" id="{41F6D4D0-9C88-4FB2-9C64-87EB962B9E88}"/>
              </a:ext>
            </a:extLst>
          </p:cNvPr>
          <p:cNvCxnSpPr>
            <a:cxnSpLocks/>
          </p:cNvCxnSpPr>
          <p:nvPr userDrawn="1"/>
        </p:nvCxnSpPr>
        <p:spPr>
          <a:xfrm>
            <a:off x="4354513" y="2019300"/>
            <a:ext cx="725487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5216" y="2309812"/>
            <a:ext cx="3182027" cy="3959225"/>
          </a:xfrm>
        </p:spPr>
        <p:txBody>
          <a:bodyPr/>
          <a:lstStyle>
            <a:lvl1pPr>
              <a:defRPr>
                <a:solidFill>
                  <a:schemeClr val="tx1"/>
                </a:solidFill>
              </a:defRPr>
            </a:lvl1pPr>
          </a:lstStyle>
          <a:p>
            <a:r>
              <a:rPr lang="en-US"/>
              <a:t>Click to edit Master title style</a:t>
            </a:r>
          </a:p>
        </p:txBody>
      </p:sp>
      <p:sp>
        <p:nvSpPr>
          <p:cNvPr id="7" name="Text Placeholder 2"/>
          <p:cNvSpPr>
            <a:spLocks noGrp="1"/>
          </p:cNvSpPr>
          <p:nvPr>
            <p:ph type="body" sz="quarter" idx="11"/>
          </p:nvPr>
        </p:nvSpPr>
        <p:spPr>
          <a:xfrm>
            <a:off x="4356100" y="2309812"/>
            <a:ext cx="7253288" cy="3959223"/>
          </a:xfrm>
        </p:spPr>
        <p:txBody>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76420500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44A861FB-EF25-4176-992D-DA8A31418E86}"/>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9">
            <a:extLst>
              <a:ext uri="{FF2B5EF4-FFF2-40B4-BE49-F238E27FC236}">
                <a16:creationId xmlns:a16="http://schemas.microsoft.com/office/drawing/2014/main" id="{0619B456-F499-450F-A07C-7AD6C945C7DB}"/>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3182027" cy="5683250"/>
          </a:xfrm>
        </p:spPr>
        <p:txBody>
          <a:bodyPr anchor="ctr"/>
          <a:lstStyle>
            <a:lvl1pPr>
              <a:defRPr/>
            </a:lvl1pPr>
          </a:lstStyle>
          <a:p>
            <a:r>
              <a:rPr lang="en-US"/>
              <a:t>Click to edit Master title style</a:t>
            </a:r>
          </a:p>
        </p:txBody>
      </p:sp>
      <p:sp>
        <p:nvSpPr>
          <p:cNvPr id="3" name="Text Placeholder 2"/>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534292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Pr>
        <a:solidFill>
          <a:schemeClr val="bg2"/>
        </a:solidFill>
        <a:effectLst/>
      </p:bgPr>
    </p:bg>
    <p:spTree>
      <p:nvGrpSpPr>
        <p:cNvPr id="1" name=""/>
        <p:cNvGrpSpPr/>
        <p:nvPr/>
      </p:nvGrpSpPr>
      <p:grpSpPr>
        <a:xfrm>
          <a:off x="0" y="0"/>
          <a:ext cx="0" cy="0"/>
          <a:chOff x="0" y="0"/>
          <a:chExt cx="0" cy="0"/>
        </a:xfrm>
      </p:grpSpPr>
      <p:sp>
        <p:nvSpPr>
          <p:cNvPr id="4" name="Rectangle 3" descr="&quot;&quot;">
            <a:extLst>
              <a:ext uri="{FF2B5EF4-FFF2-40B4-BE49-F238E27FC236}">
                <a16:creationId xmlns:a16="http://schemas.microsoft.com/office/drawing/2014/main" id="{53C159DC-E71A-473B-BB36-548E6D9E0539}"/>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8" name="Text Placeholder 14"/>
          <p:cNvSpPr>
            <a:spLocks noGrp="1"/>
          </p:cNvSpPr>
          <p:nvPr>
            <p:ph type="body" sz="quarter" idx="13"/>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lIns="585216" tIns="91440" bIns="91440" rtlCol="0"/>
          <a:lstStyle>
            <a:lvl1pPr marL="0" indent="0">
              <a:buNone/>
              <a:defRPr lang="en-US" sz="1999" dirty="0">
                <a:solidFill>
                  <a:srgbClr val="FFFFFF"/>
                </a:solidFill>
                <a:latin typeface="+mj-lt"/>
              </a:defRPr>
            </a:lvl1pPr>
          </a:lstStyle>
          <a:p>
            <a:pPr lvl="0"/>
            <a:r>
              <a:rPr lang="en-US"/>
              <a:t>Click to edit Master text styles</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26351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BD171B14-4697-46A0-8B24-93456C803CB3}"/>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p:txBody>
          <a:bodyPr anchor="ctr"/>
          <a:lstStyle/>
          <a:p>
            <a:r>
              <a:rPr lang="en-US"/>
              <a:t>Click to edit Master title style</a:t>
            </a:r>
          </a:p>
        </p:txBody>
      </p:sp>
      <p:sp>
        <p:nvSpPr>
          <p:cNvPr id="8" name="Text Placeholder 14"/>
          <p:cNvSpPr>
            <a:spLocks noGrp="1"/>
          </p:cNvSpPr>
          <p:nvPr>
            <p:ph type="body" sz="quarter" idx="13"/>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8873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EF316ABA-AF8F-429A-81A2-3E38F0083254}"/>
              </a:ext>
            </a:extLst>
          </p:cNvPr>
          <p:cNvSpPr/>
          <p:nvPr userDrawn="1"/>
        </p:nvSpPr>
        <p:spPr bwMode="auto">
          <a:xfrm>
            <a:off x="0" y="2827338"/>
            <a:ext cx="12192000" cy="40306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p:cNvSpPr>
            <a:spLocks noGrp="1"/>
          </p:cNvSpPr>
          <p:nvPr>
            <p:ph type="body" sz="quarter" idx="10"/>
          </p:nvPr>
        </p:nvSpPr>
        <p:spPr>
          <a:xfrm>
            <a:off x="586390" y="1230681"/>
            <a:ext cx="11018520" cy="369332"/>
          </a:xfrm>
        </p:spPr>
        <p:txBody>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
        <p:nvSpPr>
          <p:cNvPr id="17" name="Text Placeholder 14"/>
          <p:cNvSpPr>
            <a:spLocks noGrp="1"/>
          </p:cNvSpPr>
          <p:nvPr>
            <p:ph type="body" sz="quarter" idx="13"/>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761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C34971AA-59F8-49A4-8303-1402317229E8}"/>
              </a:ext>
            </a:extLst>
          </p:cNvPr>
          <p:cNvSpPr/>
          <p:nvPr userDrawn="1"/>
        </p:nvSpPr>
        <p:spPr bwMode="auto">
          <a:xfrm>
            <a:off x="0" y="0"/>
            <a:ext cx="12192000" cy="40306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3" name="Title 2"/>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p:cNvSpPr>
            <a:spLocks noGrp="1"/>
          </p:cNvSpPr>
          <p:nvPr>
            <p:ph type="body" sz="quarter" idx="13"/>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19" name="Text Placeholder 3"/>
          <p:cNvSpPr>
            <a:spLocks noGrp="1"/>
          </p:cNvSpPr>
          <p:nvPr>
            <p:ph type="body" sz="quarter" idx="10"/>
          </p:nvPr>
        </p:nvSpPr>
        <p:spPr>
          <a:xfrm>
            <a:off x="591152" y="4996505"/>
            <a:ext cx="11018520" cy="369332"/>
          </a:xfrm>
        </p:spPr>
        <p:txBody>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Tree>
    <p:extLst>
      <p:ext uri="{BB962C8B-B14F-4D97-AF65-F5344CB8AC3E}">
        <p14:creationId xmlns:p14="http://schemas.microsoft.com/office/powerpoint/2010/main" val="3657815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6AF0958D-CE20-4E4A-9EF4-B893DCE4F951}"/>
              </a:ext>
            </a:extLst>
          </p:cNvPr>
          <p:cNvSpPr/>
          <p:nvPr userDrawn="1"/>
        </p:nvSpPr>
        <p:spPr bwMode="auto">
          <a:xfrm>
            <a:off x="5205413" y="0"/>
            <a:ext cx="6986587"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88263" y="457200"/>
            <a:ext cx="4040887" cy="492443"/>
          </a:xfrm>
        </p:spPr>
        <p:txBody>
          <a:bodyPr/>
          <a:lstStyle>
            <a:lvl1pPr>
              <a:defRPr sz="3200">
                <a:solidFill>
                  <a:schemeClr val="tx1"/>
                </a:solidFill>
              </a:defRPr>
            </a:lvl1pPr>
          </a:lstStyle>
          <a:p>
            <a:r>
              <a:rPr lang="en-US"/>
              <a:t>Click to edit Master title style</a:t>
            </a:r>
          </a:p>
        </p:txBody>
      </p:sp>
      <p:sp>
        <p:nvSpPr>
          <p:cNvPr id="12" name="Text Placeholder 3"/>
          <p:cNvSpPr>
            <a:spLocks noGrp="1"/>
          </p:cNvSpPr>
          <p:nvPr>
            <p:ph type="body" sz="quarter" idx="10"/>
          </p:nvPr>
        </p:nvSpPr>
        <p:spPr>
          <a:xfrm>
            <a:off x="588965" y="1338139"/>
            <a:ext cx="4040185" cy="369332"/>
          </a:xfrm>
        </p:spPr>
        <p:txBody>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
        <p:nvSpPr>
          <p:cNvPr id="19" name="Text Placeholder 14"/>
          <p:cNvSpPr>
            <a:spLocks noGrp="1"/>
          </p:cNvSpPr>
          <p:nvPr>
            <p:ph type="body" sz="quarter" idx="13"/>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2898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B5AF82CA-0BFF-4C39-B730-7452CB4F2A5E}"/>
              </a:ext>
            </a:extLst>
          </p:cNvPr>
          <p:cNvSpPr/>
          <p:nvPr userDrawn="1"/>
        </p:nvSpPr>
        <p:spPr bwMode="auto">
          <a:xfrm>
            <a:off x="0" y="0"/>
            <a:ext cx="6986588"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a:xfrm>
            <a:off x="7575549" y="457200"/>
            <a:ext cx="4031233" cy="492443"/>
          </a:xfrm>
        </p:spPr>
        <p:txBody>
          <a:bodyPr/>
          <a:lstStyle>
            <a:lvl1pPr>
              <a:defRPr sz="3200">
                <a:solidFill>
                  <a:schemeClr val="tx1"/>
                </a:solidFill>
              </a:defRPr>
            </a:lvl1pPr>
          </a:lstStyle>
          <a:p>
            <a:r>
              <a:rPr lang="en-US"/>
              <a:t>Click to edit Master title style</a:t>
            </a:r>
          </a:p>
        </p:txBody>
      </p:sp>
      <p:sp>
        <p:nvSpPr>
          <p:cNvPr id="19" name="Text Placeholder 14"/>
          <p:cNvSpPr>
            <a:spLocks noGrp="1"/>
          </p:cNvSpPr>
          <p:nvPr>
            <p:ph type="body" sz="quarter" idx="13"/>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12" name="Text Placeholder 3"/>
          <p:cNvSpPr>
            <a:spLocks noGrp="1"/>
          </p:cNvSpPr>
          <p:nvPr>
            <p:ph type="body" sz="quarter" idx="10"/>
          </p:nvPr>
        </p:nvSpPr>
        <p:spPr>
          <a:xfrm>
            <a:off x="7575550" y="1336675"/>
            <a:ext cx="4033838" cy="369332"/>
          </a:xfrm>
        </p:spPr>
        <p:txBody>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Tree>
    <p:extLst>
      <p:ext uri="{BB962C8B-B14F-4D97-AF65-F5344CB8AC3E}">
        <p14:creationId xmlns:p14="http://schemas.microsoft.com/office/powerpoint/2010/main" val="611206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356157413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391954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367536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8192395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42019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628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a:extLst>
              <a:ext uri="{FF2B5EF4-FFF2-40B4-BE49-F238E27FC236}">
                <a16:creationId xmlns:a16="http://schemas.microsoft.com/office/drawing/2014/main" id="{6F36F2B3-3F54-4367-BA7A-7DAE315D094F}"/>
              </a:ext>
            </a:extLst>
          </p:cNvPr>
          <p:cNvSpPr txBox="1">
            <a:spLocks noChangeArrowheads="1"/>
          </p:cNvSpPr>
          <p:nvPr userDrawn="1"/>
        </p:nvSpPr>
        <p:spPr bwMode="blackWhite">
          <a:xfrm>
            <a:off x="584200" y="6161088"/>
            <a:ext cx="448151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defTabSz="931863">
              <a:defRPr sz="1700">
                <a:solidFill>
                  <a:schemeClr val="tx1"/>
                </a:solidFill>
                <a:latin typeface="Segoe UI" panose="020B0502040204020203" pitchFamily="34" charset="0"/>
              </a:defRPr>
            </a:lvl1pPr>
            <a:lvl2pPr marL="742950" indent="-285750" defTabSz="931863">
              <a:defRPr sz="1700">
                <a:solidFill>
                  <a:schemeClr val="tx1"/>
                </a:solidFill>
                <a:latin typeface="Segoe UI" panose="020B0502040204020203" pitchFamily="34" charset="0"/>
              </a:defRPr>
            </a:lvl2pPr>
            <a:lvl3pPr marL="1143000" indent="-228600" defTabSz="931863">
              <a:defRPr sz="1700">
                <a:solidFill>
                  <a:schemeClr val="tx1"/>
                </a:solidFill>
                <a:latin typeface="Segoe UI" panose="020B0502040204020203" pitchFamily="34" charset="0"/>
              </a:defRPr>
            </a:lvl3pPr>
            <a:lvl4pPr marL="1600200" indent="-228600" defTabSz="931863">
              <a:defRPr sz="1700">
                <a:solidFill>
                  <a:schemeClr val="tx1"/>
                </a:solidFill>
                <a:latin typeface="Segoe UI" panose="020B0502040204020203" pitchFamily="34" charset="0"/>
              </a:defRPr>
            </a:lvl4pPr>
            <a:lvl5pPr marL="2057400" indent="-228600" defTabSz="931863">
              <a:defRPr sz="1700">
                <a:solidFill>
                  <a:schemeClr val="tx1"/>
                </a:solidFill>
                <a:latin typeface="Segoe UI" panose="020B0502040204020203" pitchFamily="34" charset="0"/>
              </a:defRPr>
            </a:lvl5pPr>
            <a:lvl6pPr marL="2514600" indent="-228600" defTabSz="931863" fontAlgn="base">
              <a:spcBef>
                <a:spcPct val="0"/>
              </a:spcBef>
              <a:spcAft>
                <a:spcPct val="0"/>
              </a:spcAft>
              <a:defRPr sz="1700">
                <a:solidFill>
                  <a:schemeClr val="tx1"/>
                </a:solidFill>
                <a:latin typeface="Segoe UI" panose="020B0502040204020203" pitchFamily="34" charset="0"/>
              </a:defRPr>
            </a:lvl6pPr>
            <a:lvl7pPr marL="2971800" indent="-228600" defTabSz="931863" fontAlgn="base">
              <a:spcBef>
                <a:spcPct val="0"/>
              </a:spcBef>
              <a:spcAft>
                <a:spcPct val="0"/>
              </a:spcAft>
              <a:defRPr sz="1700">
                <a:solidFill>
                  <a:schemeClr val="tx1"/>
                </a:solidFill>
                <a:latin typeface="Segoe UI" panose="020B0502040204020203" pitchFamily="34" charset="0"/>
              </a:defRPr>
            </a:lvl7pPr>
            <a:lvl8pPr marL="3429000" indent="-228600" defTabSz="931863" fontAlgn="base">
              <a:spcBef>
                <a:spcPct val="0"/>
              </a:spcBef>
              <a:spcAft>
                <a:spcPct val="0"/>
              </a:spcAft>
              <a:defRPr sz="1700">
                <a:solidFill>
                  <a:schemeClr val="tx1"/>
                </a:solidFill>
                <a:latin typeface="Segoe UI" panose="020B0502040204020203" pitchFamily="34" charset="0"/>
              </a:defRPr>
            </a:lvl8pPr>
            <a:lvl9pPr marL="3886200" indent="-228600" defTabSz="931863" fontAlgn="base">
              <a:spcBef>
                <a:spcPct val="0"/>
              </a:spcBef>
              <a:spcAft>
                <a:spcPct val="0"/>
              </a:spcAft>
              <a:defRPr sz="1700">
                <a:solidFill>
                  <a:schemeClr val="tx1"/>
                </a:solidFill>
                <a:latin typeface="Segoe UI" panose="020B0502040204020203" pitchFamily="34" charset="0"/>
              </a:defRPr>
            </a:lvl9pPr>
          </a:lstStyle>
          <a:p>
            <a:r>
              <a:rPr lang="en-US" altLang="en-US" sz="700">
                <a:cs typeface="Segoe UI" panose="020B0502040204020203"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F2915C49-612C-4D19-9221-B23E61EFB026}"/>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140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0" y="1436688"/>
            <a:ext cx="11018838" cy="2215991"/>
          </a:xfrm>
        </p:spPr>
        <p:txBody>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1" y="6269038"/>
            <a:ext cx="12192001"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151320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A8753-9D15-402C-81ED-1E603F90F902}"/>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F398716A-31D4-49A4-B1FC-88D8DC6CD026}" type="datetimeFigureOut">
              <a:rPr lang="en-US"/>
              <a:pPr>
                <a:defRPr/>
              </a:pPr>
              <a:t>5/19/2022</a:t>
            </a:fld>
            <a:endParaRPr lang="en-US"/>
          </a:p>
        </p:txBody>
      </p:sp>
      <p:sp>
        <p:nvSpPr>
          <p:cNvPr id="5" name="Footer Placeholder 4">
            <a:extLst>
              <a:ext uri="{FF2B5EF4-FFF2-40B4-BE49-F238E27FC236}">
                <a16:creationId xmlns:a16="http://schemas.microsoft.com/office/drawing/2014/main" id="{306D5013-58B0-49DA-AAE3-2CCDBA6EE0F4}"/>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en-US"/>
          </a:p>
        </p:txBody>
      </p:sp>
      <p:sp>
        <p:nvSpPr>
          <p:cNvPr id="6" name="Slide Number Placeholder 5">
            <a:extLst>
              <a:ext uri="{FF2B5EF4-FFF2-40B4-BE49-F238E27FC236}">
                <a16:creationId xmlns:a16="http://schemas.microsoft.com/office/drawing/2014/main" id="{434F132E-1562-4CAA-B7B4-6434A24564E7}"/>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AE940412-8804-4DE2-B6E8-5DC9F644103F}" type="slidenum">
              <a:rPr lang="en-US"/>
              <a:pPr>
                <a:defRPr/>
              </a:pPr>
              <a:t>‹#›</a:t>
            </a:fld>
            <a:endParaRPr lang="en-US"/>
          </a:p>
        </p:txBody>
      </p:sp>
    </p:spTree>
    <p:extLst>
      <p:ext uri="{BB962C8B-B14F-4D97-AF65-F5344CB8AC3E}">
        <p14:creationId xmlns:p14="http://schemas.microsoft.com/office/powerpoint/2010/main" val="302598742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8C06E-A6D0-4A99-A8EF-76D9D156F598}"/>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dirty="0">
                <a:latin typeface="+mn-lt"/>
              </a:defRPr>
            </a:lvl1pPr>
          </a:lstStyle>
          <a:p>
            <a:pPr>
              <a:defRPr/>
            </a:pPr>
            <a:fld id="{1AE80718-CE46-4500-AD36-F5AE40A8AB85}" type="datetimeFigureOut">
              <a:rPr lang="en-US"/>
              <a:pPr>
                <a:defRPr/>
              </a:pPr>
              <a:t>5/19/2022</a:t>
            </a:fld>
            <a:endParaRPr lang="en-US"/>
          </a:p>
        </p:txBody>
      </p:sp>
      <p:sp>
        <p:nvSpPr>
          <p:cNvPr id="5" name="Footer Placeholder 4">
            <a:extLst>
              <a:ext uri="{FF2B5EF4-FFF2-40B4-BE49-F238E27FC236}">
                <a16:creationId xmlns:a16="http://schemas.microsoft.com/office/drawing/2014/main" id="{8CD3CA91-8BC6-412C-B30A-CCEF39ABC131}"/>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en-US"/>
          </a:p>
        </p:txBody>
      </p:sp>
      <p:sp>
        <p:nvSpPr>
          <p:cNvPr id="6" name="Slide Number Placeholder 5">
            <a:extLst>
              <a:ext uri="{FF2B5EF4-FFF2-40B4-BE49-F238E27FC236}">
                <a16:creationId xmlns:a16="http://schemas.microsoft.com/office/drawing/2014/main" id="{8E63104E-69ED-48F2-8BF8-2801E24C7796}"/>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dirty="0">
                <a:latin typeface="+mn-lt"/>
              </a:defRPr>
            </a:lvl1pPr>
          </a:lstStyle>
          <a:p>
            <a:pPr>
              <a:defRPr/>
            </a:pPr>
            <a:fld id="{BD9E122B-9065-45B1-A746-7D4C20D7B86C}" type="slidenum">
              <a:rPr lang="en-US"/>
              <a:pPr>
                <a:defRPr/>
              </a:pPr>
              <a:t>‹#›</a:t>
            </a:fld>
            <a:endParaRPr lang="en-US"/>
          </a:p>
        </p:txBody>
      </p:sp>
    </p:spTree>
    <p:extLst>
      <p:ext uri="{BB962C8B-B14F-4D97-AF65-F5344CB8AC3E}">
        <p14:creationId xmlns:p14="http://schemas.microsoft.com/office/powerpoint/2010/main" val="398393844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End Slide Black Bkg">
    <p:bg>
      <p:bgPr>
        <a:solidFill>
          <a:schemeClr val="bg1"/>
        </a:solid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784E0A7A-2DBA-4019-B42D-73A1B68DC06A}"/>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5715040"/>
            <a:ext cx="9144000" cy="553998"/>
          </a:xfrm>
          <a:noFill/>
        </p:spPr>
        <p:txBody>
          <a:bodyPr anchor="b" anchorCtr="0"/>
          <a:lstStyle>
            <a:lvl1pPr>
              <a:defRPr sz="3600" spc="-50" baseline="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042402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B4074B-2C8B-4BB7-AB37-051F33535ED5}"/>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12D7947B-64EC-4CDB-9F7F-87344A37FFA2}" type="datetimeFigureOut">
              <a:rPr lang="zh-CN" altLang="en-US"/>
              <a:pPr>
                <a:defRPr/>
              </a:pPr>
              <a:t>2022/5/19</a:t>
            </a:fld>
            <a:endParaRPr lang="zh-CN" altLang="en-US"/>
          </a:p>
        </p:txBody>
      </p:sp>
      <p:sp>
        <p:nvSpPr>
          <p:cNvPr id="5" name="Footer Placeholder 4">
            <a:extLst>
              <a:ext uri="{FF2B5EF4-FFF2-40B4-BE49-F238E27FC236}">
                <a16:creationId xmlns:a16="http://schemas.microsoft.com/office/drawing/2014/main" id="{1FEB6412-A7CB-40E3-971A-0F3275FF9F19}"/>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zh-CN" altLang="en-US"/>
          </a:p>
        </p:txBody>
      </p:sp>
      <p:sp>
        <p:nvSpPr>
          <p:cNvPr id="6" name="Slide Number Placeholder 5">
            <a:extLst>
              <a:ext uri="{FF2B5EF4-FFF2-40B4-BE49-F238E27FC236}">
                <a16:creationId xmlns:a16="http://schemas.microsoft.com/office/drawing/2014/main" id="{5A935A4F-E049-4958-9F31-8C0CD75AA72D}"/>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9541952C-3A73-439C-AF54-C7E40F5864F8}" type="slidenum">
              <a:rPr lang="zh-CN" altLang="en-US"/>
              <a:pPr>
                <a:defRPr/>
              </a:pPr>
              <a:t>‹#›</a:t>
            </a:fld>
            <a:endParaRPr lang="zh-CN" altLang="en-US"/>
          </a:p>
        </p:txBody>
      </p:sp>
    </p:spTree>
    <p:extLst>
      <p:ext uri="{BB962C8B-B14F-4D97-AF65-F5344CB8AC3E}">
        <p14:creationId xmlns:p14="http://schemas.microsoft.com/office/powerpoint/2010/main" val="34020545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0491075"/>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itle Slide Left Title Black Bkg">
    <p:bg>
      <p:bgPr>
        <a:solidFill>
          <a:schemeClr val="bg1"/>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086D8992-E12C-48A4-9591-5D22D2854A37}"/>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2425780"/>
            <a:ext cx="5511800" cy="1107996"/>
          </a:xfrm>
          <a:noFill/>
        </p:spPr>
        <p:txBody>
          <a:bodyPr tIns="0" anchor="b" anchorCtr="0">
            <a:spAutoFit/>
          </a:bodyPr>
          <a:lstStyle>
            <a:lvl1pPr>
              <a:defRPr sz="3600" spc="-50" baseline="0">
                <a:solidFill>
                  <a:schemeClr val="tx1"/>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5511800" cy="338554"/>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78056807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682375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17528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139337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7242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214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4176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467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34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9181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04033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01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778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26713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0228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3815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064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77110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97186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645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538212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389952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48506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73523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86764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44608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42610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25904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556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349106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18909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397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7622752"/>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8406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62824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0239504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8940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01978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55795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0146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1962175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0315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901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7580" y="3157420"/>
            <a:ext cx="3039830" cy="652615"/>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25290972"/>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979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50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121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74864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736756"/>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Polls slide">
    <p:bg>
      <p:bgPr>
        <a:solidFill>
          <a:srgbClr val="233A5E"/>
        </a:solidFill>
        <a:effectLst/>
      </p:bgPr>
    </p:bg>
    <p:spTree>
      <p:nvGrpSpPr>
        <p:cNvPr id="1" name=""/>
        <p:cNvGrpSpPr/>
        <p:nvPr/>
      </p:nvGrpSpPr>
      <p:grpSpPr>
        <a:xfrm>
          <a:off x="0" y="0"/>
          <a:ext cx="0" cy="0"/>
          <a:chOff x="0" y="0"/>
          <a:chExt cx="0" cy="0"/>
        </a:xfrm>
      </p:grpSpPr>
      <p:pic>
        <p:nvPicPr>
          <p:cNvPr id="13" name="MS logo white - EMF" descr="Microsoft logo white text version">
            <a:extLst>
              <a:ext uri="{FF2B5EF4-FFF2-40B4-BE49-F238E27FC236}">
                <a16:creationId xmlns:a16="http://schemas.microsoft.com/office/drawing/2014/main" id="{270767FA-4086-49D2-BC2D-981906FE87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4" name="Text Placeholder 3">
            <a:extLst>
              <a:ext uri="{FF2B5EF4-FFF2-40B4-BE49-F238E27FC236}">
                <a16:creationId xmlns:a16="http://schemas.microsoft.com/office/drawing/2014/main" id="{B8573548-5975-4438-8D0D-96F233244256}"/>
              </a:ext>
            </a:extLst>
          </p:cNvPr>
          <p:cNvSpPr>
            <a:spLocks noGrp="1"/>
          </p:cNvSpPr>
          <p:nvPr>
            <p:ph type="body" sz="quarter" idx="10" hasCustomPrompt="1"/>
          </p:nvPr>
        </p:nvSpPr>
        <p:spPr>
          <a:xfrm>
            <a:off x="1186684" y="2696120"/>
            <a:ext cx="8528050" cy="1401763"/>
          </a:xfrm>
        </p:spPr>
        <p:txBody>
          <a:bodyPr>
            <a:normAutofit/>
          </a:bodyPr>
          <a:lstStyle>
            <a:lvl1pPr>
              <a:defRPr sz="3200">
                <a:solidFill>
                  <a:schemeClr val="bg1"/>
                </a:solidFill>
              </a:defRPr>
            </a:lvl1pPr>
            <a:lvl2pPr>
              <a:defRPr>
                <a:solidFill>
                  <a:schemeClr val="bg1"/>
                </a:solidFill>
              </a:defRPr>
            </a:lvl2pPr>
            <a:lvl5pPr>
              <a:defRPr/>
            </a:lvl5pPr>
          </a:lstStyle>
          <a:p>
            <a:pPr lvl="0"/>
            <a:r>
              <a:rPr lang="en-US"/>
              <a:t>Your poll question here</a:t>
            </a:r>
          </a:p>
        </p:txBody>
      </p:sp>
      <p:pic>
        <p:nvPicPr>
          <p:cNvPr id="12" name="Picture 14" descr="Brand New: New Logo and Identity for Slido by GoBigname">
            <a:extLst>
              <a:ext uri="{FF2B5EF4-FFF2-40B4-BE49-F238E27FC236}">
                <a16:creationId xmlns:a16="http://schemas.microsoft.com/office/drawing/2014/main" id="{84558F7A-C1A6-456D-95BE-31B0EFB07B2D}"/>
              </a:ext>
            </a:extLst>
          </p:cNvPr>
          <p:cNvPicPr>
            <a:picLocks noChangeAspect="1" noChangeArrowheads="1"/>
          </p:cNvPicPr>
          <p:nvPr userDrawn="1"/>
        </p:nvPicPr>
        <p:blipFill rotWithShape="1">
          <a:blip r:embed="rId4" cstate="email">
            <a:extLst>
              <a:ext uri="{28A0092B-C50C-407E-A947-70E740481C1C}">
                <a14:useLocalDpi xmlns:a14="http://schemas.microsoft.com/office/drawing/2010/main"/>
              </a:ext>
            </a:extLst>
          </a:blip>
          <a:srcRect r="49338"/>
          <a:stretch/>
        </p:blipFill>
        <p:spPr bwMode="auto">
          <a:xfrm>
            <a:off x="10624530" y="5483762"/>
            <a:ext cx="1378698" cy="113211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C5EE6C7C-F6A9-4D6B-86B5-1D30A7EB7308}"/>
              </a:ext>
            </a:extLst>
          </p:cNvPr>
          <p:cNvSpPr txBox="1">
            <a:spLocks/>
          </p:cNvSpPr>
          <p:nvPr userDrawn="1"/>
        </p:nvSpPr>
        <p:spPr>
          <a:xfrm>
            <a:off x="8274328" y="6156804"/>
            <a:ext cx="9144000" cy="33850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243A5E"/>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accent3"/>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rgbClr val="243A5E"/>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243A5E"/>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spc="-49">
                <a:solidFill>
                  <a:srgbClr val="FFFFFF"/>
                </a:solidFill>
                <a:latin typeface="Segoe UI"/>
              </a:rPr>
              <a:t>Polls tab in </a:t>
            </a:r>
            <a:r>
              <a:rPr lang="en-US" sz="2353" spc="-49" err="1">
                <a:solidFill>
                  <a:srgbClr val="FFFFFF"/>
                </a:solidFill>
                <a:latin typeface="Segoe UI"/>
              </a:rPr>
              <a:t>slido</a:t>
            </a:r>
            <a:endParaRPr lang="en-US" sz="2353" spc="-49">
              <a:solidFill>
                <a:srgbClr val="FFFFFF"/>
              </a:solidFill>
              <a:latin typeface="Segoe UI"/>
            </a:endParaRPr>
          </a:p>
        </p:txBody>
      </p:sp>
      <p:sp>
        <p:nvSpPr>
          <p:cNvPr id="6" name="TextBox 5">
            <a:extLst>
              <a:ext uri="{FF2B5EF4-FFF2-40B4-BE49-F238E27FC236}">
                <a16:creationId xmlns:a16="http://schemas.microsoft.com/office/drawing/2014/main" id="{D75F4691-2368-4987-9E7A-8717DE159E7E}"/>
              </a:ext>
            </a:extLst>
          </p:cNvPr>
          <p:cNvSpPr txBox="1"/>
          <p:nvPr userDrawn="1"/>
        </p:nvSpPr>
        <p:spPr>
          <a:xfrm>
            <a:off x="503644" y="1705962"/>
            <a:ext cx="1023037" cy="769441"/>
          </a:xfrm>
          <a:prstGeom prst="rect">
            <a:avLst/>
          </a:prstGeom>
          <a:noFill/>
        </p:spPr>
        <p:txBody>
          <a:bodyPr wrap="none" rtlCol="0">
            <a:spAutoFit/>
          </a:bodyPr>
          <a:lstStyle/>
          <a:p>
            <a:r>
              <a:rPr lang="en-US" sz="4400" b="0">
                <a:solidFill>
                  <a:schemeClr val="bg1"/>
                </a:solidFill>
                <a:latin typeface="+mj-lt"/>
                <a:cs typeface="Segoe UI"/>
              </a:rPr>
              <a:t>poll</a:t>
            </a:r>
            <a:endParaRPr lang="en-US" sz="4400"/>
          </a:p>
        </p:txBody>
      </p:sp>
    </p:spTree>
    <p:custDataLst>
      <p:tags r:id="rId1"/>
    </p:custDataLst>
    <p:extLst>
      <p:ext uri="{BB962C8B-B14F-4D97-AF65-F5344CB8AC3E}">
        <p14:creationId xmlns:p14="http://schemas.microsoft.com/office/powerpoint/2010/main" val="19613725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9410-728A-4144-9CC0-3A36122D0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E0765-4D2F-4E3E-9F96-872E396CC3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0A106-C1FC-480F-81BF-D7EB7305A600}"/>
              </a:ext>
            </a:extLst>
          </p:cNvPr>
          <p:cNvSpPr>
            <a:spLocks noGrp="1"/>
          </p:cNvSpPr>
          <p:nvPr>
            <p:ph type="dt" sz="half" idx="10"/>
          </p:nvPr>
        </p:nvSpPr>
        <p:spPr/>
        <p:txBody>
          <a:bodyPr/>
          <a:lstStyle/>
          <a:p>
            <a:fld id="{82D6D084-A5F7-4357-A88F-11872FA3273D}" type="datetimeFigureOut">
              <a:rPr lang="en-US" smtClean="0"/>
              <a:t>5/19/2022</a:t>
            </a:fld>
            <a:endParaRPr lang="en-US"/>
          </a:p>
        </p:txBody>
      </p:sp>
      <p:sp>
        <p:nvSpPr>
          <p:cNvPr id="5" name="Footer Placeholder 4">
            <a:extLst>
              <a:ext uri="{FF2B5EF4-FFF2-40B4-BE49-F238E27FC236}">
                <a16:creationId xmlns:a16="http://schemas.microsoft.com/office/drawing/2014/main" id="{2D0543BE-8B19-45D8-877D-B123E65D6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C7AA-2CDD-4F75-9E36-64E8DCAB2BF1}"/>
              </a:ext>
            </a:extLst>
          </p:cNvPr>
          <p:cNvSpPr>
            <a:spLocks noGrp="1"/>
          </p:cNvSpPr>
          <p:nvPr>
            <p:ph type="sldNum" sz="quarter" idx="12"/>
          </p:nvPr>
        </p:nvSpPr>
        <p:spPr/>
        <p:txBody>
          <a:bodyPr/>
          <a:lstStyle/>
          <a:p>
            <a:fld id="{62F1C3C4-2F3B-4AA5-B558-48602727F091}" type="slidenum">
              <a:rPr lang="en-US" smtClean="0"/>
              <a:t>‹#›</a:t>
            </a:fld>
            <a:endParaRPr lang="en-US"/>
          </a:p>
        </p:txBody>
      </p:sp>
    </p:spTree>
    <p:extLst>
      <p:ext uri="{BB962C8B-B14F-4D97-AF65-F5344CB8AC3E}">
        <p14:creationId xmlns:p14="http://schemas.microsoft.com/office/powerpoint/2010/main" val="310519434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Ideas slide">
    <p:bg>
      <p:bgPr>
        <a:solidFill>
          <a:srgbClr val="233A5E"/>
        </a:solidFill>
        <a:effectLst/>
      </p:bgPr>
    </p:bg>
    <p:spTree>
      <p:nvGrpSpPr>
        <p:cNvPr id="1" name=""/>
        <p:cNvGrpSpPr/>
        <p:nvPr/>
      </p:nvGrpSpPr>
      <p:grpSpPr>
        <a:xfrm>
          <a:off x="0" y="0"/>
          <a:ext cx="0" cy="0"/>
          <a:chOff x="0" y="0"/>
          <a:chExt cx="0" cy="0"/>
        </a:xfrm>
      </p:grpSpPr>
      <p:pic>
        <p:nvPicPr>
          <p:cNvPr id="13" name="MS logo white - EMF" descr="Microsoft logo white text version">
            <a:extLst>
              <a:ext uri="{FF2B5EF4-FFF2-40B4-BE49-F238E27FC236}">
                <a16:creationId xmlns:a16="http://schemas.microsoft.com/office/drawing/2014/main" id="{270767FA-4086-49D2-BC2D-981906FE87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4" name="Text Placeholder 3">
            <a:extLst>
              <a:ext uri="{FF2B5EF4-FFF2-40B4-BE49-F238E27FC236}">
                <a16:creationId xmlns:a16="http://schemas.microsoft.com/office/drawing/2014/main" id="{B8573548-5975-4438-8D0D-96F233244256}"/>
              </a:ext>
            </a:extLst>
          </p:cNvPr>
          <p:cNvSpPr>
            <a:spLocks noGrp="1"/>
          </p:cNvSpPr>
          <p:nvPr>
            <p:ph type="body" sz="quarter" idx="10" hasCustomPrompt="1"/>
          </p:nvPr>
        </p:nvSpPr>
        <p:spPr>
          <a:xfrm>
            <a:off x="1186684" y="2696120"/>
            <a:ext cx="8528050" cy="1401763"/>
          </a:xfrm>
        </p:spPr>
        <p:txBody>
          <a:bodyPr>
            <a:normAutofit/>
          </a:bodyPr>
          <a:lstStyle>
            <a:lvl1pPr>
              <a:defRPr sz="3200">
                <a:solidFill>
                  <a:schemeClr val="bg1"/>
                </a:solidFill>
              </a:defRPr>
            </a:lvl1pPr>
            <a:lvl2pPr>
              <a:defRPr>
                <a:solidFill>
                  <a:schemeClr val="bg1"/>
                </a:solidFill>
              </a:defRPr>
            </a:lvl2pPr>
            <a:lvl5pPr>
              <a:defRPr/>
            </a:lvl5pPr>
          </a:lstStyle>
          <a:p>
            <a:pPr lvl="0"/>
            <a:r>
              <a:rPr lang="en-US"/>
              <a:t>Your ideas topic here</a:t>
            </a:r>
          </a:p>
        </p:txBody>
      </p:sp>
      <p:pic>
        <p:nvPicPr>
          <p:cNvPr id="12" name="Picture 14" descr="Brand New: New Logo and Identity for Slido by GoBigname">
            <a:extLst>
              <a:ext uri="{FF2B5EF4-FFF2-40B4-BE49-F238E27FC236}">
                <a16:creationId xmlns:a16="http://schemas.microsoft.com/office/drawing/2014/main" id="{84558F7A-C1A6-456D-95BE-31B0EFB07B2D}"/>
              </a:ext>
            </a:extLst>
          </p:cNvPr>
          <p:cNvPicPr>
            <a:picLocks noChangeAspect="1" noChangeArrowheads="1"/>
          </p:cNvPicPr>
          <p:nvPr userDrawn="1"/>
        </p:nvPicPr>
        <p:blipFill rotWithShape="1">
          <a:blip r:embed="rId4" cstate="email">
            <a:extLst>
              <a:ext uri="{28A0092B-C50C-407E-A947-70E740481C1C}">
                <a14:useLocalDpi xmlns:a14="http://schemas.microsoft.com/office/drawing/2010/main"/>
              </a:ext>
            </a:extLst>
          </a:blip>
          <a:srcRect r="49338"/>
          <a:stretch/>
        </p:blipFill>
        <p:spPr bwMode="auto">
          <a:xfrm>
            <a:off x="10624530" y="5483762"/>
            <a:ext cx="1378698" cy="113211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C5EE6C7C-F6A9-4D6B-86B5-1D30A7EB7308}"/>
              </a:ext>
            </a:extLst>
          </p:cNvPr>
          <p:cNvSpPr txBox="1">
            <a:spLocks/>
          </p:cNvSpPr>
          <p:nvPr userDrawn="1"/>
        </p:nvSpPr>
        <p:spPr>
          <a:xfrm>
            <a:off x="8274328" y="6156804"/>
            <a:ext cx="9144000" cy="33850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243A5E"/>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accent3"/>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rgbClr val="243A5E"/>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243A5E"/>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spc="-49">
                <a:solidFill>
                  <a:srgbClr val="FFFFFF"/>
                </a:solidFill>
                <a:latin typeface="Segoe UI"/>
              </a:rPr>
              <a:t>Ideas tab in </a:t>
            </a:r>
            <a:r>
              <a:rPr lang="en-US" sz="2353" spc="-49" err="1">
                <a:solidFill>
                  <a:srgbClr val="FFFFFF"/>
                </a:solidFill>
                <a:latin typeface="Segoe UI"/>
              </a:rPr>
              <a:t>slido</a:t>
            </a:r>
            <a:endParaRPr lang="en-US" sz="2353" spc="-49">
              <a:solidFill>
                <a:srgbClr val="FFFFFF"/>
              </a:solidFill>
              <a:latin typeface="Segoe UI"/>
            </a:endParaRPr>
          </a:p>
        </p:txBody>
      </p:sp>
      <p:sp>
        <p:nvSpPr>
          <p:cNvPr id="2" name="TextBox 1">
            <a:extLst>
              <a:ext uri="{FF2B5EF4-FFF2-40B4-BE49-F238E27FC236}">
                <a16:creationId xmlns:a16="http://schemas.microsoft.com/office/drawing/2014/main" id="{3904ABE9-862D-483A-9062-32CA5273C6E0}"/>
              </a:ext>
            </a:extLst>
          </p:cNvPr>
          <p:cNvSpPr txBox="1"/>
          <p:nvPr userDrawn="1"/>
        </p:nvSpPr>
        <p:spPr>
          <a:xfrm>
            <a:off x="503644" y="1705962"/>
            <a:ext cx="1366080" cy="769441"/>
          </a:xfrm>
          <a:prstGeom prst="rect">
            <a:avLst/>
          </a:prstGeom>
          <a:noFill/>
        </p:spPr>
        <p:txBody>
          <a:bodyPr wrap="none" rtlCol="0">
            <a:spAutoFit/>
          </a:bodyPr>
          <a:lstStyle/>
          <a:p>
            <a:r>
              <a:rPr lang="en-US" sz="4400" b="0">
                <a:solidFill>
                  <a:schemeClr val="bg1"/>
                </a:solidFill>
                <a:latin typeface="+mj-lt"/>
                <a:cs typeface="Segoe UI"/>
              </a:rPr>
              <a:t>ideas</a:t>
            </a:r>
            <a:endParaRPr lang="en-US" sz="4400"/>
          </a:p>
        </p:txBody>
      </p:sp>
    </p:spTree>
    <p:custDataLst>
      <p:tags r:id="rId1"/>
    </p:custDataLst>
    <p:extLst>
      <p:ext uri="{BB962C8B-B14F-4D97-AF65-F5344CB8AC3E}">
        <p14:creationId xmlns:p14="http://schemas.microsoft.com/office/powerpoint/2010/main" val="35913453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12556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84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9049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3833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053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08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539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149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9571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71205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7083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27475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09618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4129193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52353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611305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273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8532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05912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89507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3207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211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9302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1722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94D6-A5F8-4323-934C-785213EC27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F03FE6-5F46-4702-876C-CBECBF4B34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520A93-1D5D-4E85-8E35-8123556F05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4152F-3BBB-4F33-B85C-EE38E3B9FFDE}"/>
              </a:ext>
            </a:extLst>
          </p:cNvPr>
          <p:cNvSpPr>
            <a:spLocks noGrp="1"/>
          </p:cNvSpPr>
          <p:nvPr>
            <p:ph type="dt" sz="half" idx="10"/>
          </p:nvPr>
        </p:nvSpPr>
        <p:spPr/>
        <p:txBody>
          <a:bodyPr/>
          <a:lstStyle/>
          <a:p>
            <a:fld id="{15AFA35D-41A6-40AC-98F2-40406F419FFB}" type="datetimeFigureOut">
              <a:rPr lang="en-US" smtClean="0"/>
              <a:t>5/19/2022</a:t>
            </a:fld>
            <a:endParaRPr lang="en-US"/>
          </a:p>
        </p:txBody>
      </p:sp>
      <p:sp>
        <p:nvSpPr>
          <p:cNvPr id="6" name="Footer Placeholder 5">
            <a:extLst>
              <a:ext uri="{FF2B5EF4-FFF2-40B4-BE49-F238E27FC236}">
                <a16:creationId xmlns:a16="http://schemas.microsoft.com/office/drawing/2014/main" id="{EA41F120-3E1F-4827-BA49-E253B8F3D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EED82-F2A0-41C0-B4A2-E8F461E883B9}"/>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9977866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2" name="Rectangle 1"/>
          <p:cNvSpPr/>
          <p:nvPr/>
        </p:nvSpPr>
        <p:spPr bwMode="auto">
          <a:xfrm>
            <a:off x="266063" y="1461274"/>
            <a:ext cx="6278150" cy="4145442"/>
          </a:xfrm>
          <a:prstGeom prst="rect">
            <a:avLst/>
          </a:prstGeom>
          <a:solidFill>
            <a:srgbClr val="00205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44347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9654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89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710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42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555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29090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4818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5/19/2022</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383898045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49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37876264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5/19/2022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758563092"/>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8759728"/>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805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695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436B-4929-42BB-85ED-BC108477D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F34866-4F22-46ED-B9D4-5BF410B7D1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B1895-D0CB-4081-85EB-ABBC5FA020EA}"/>
              </a:ext>
            </a:extLst>
          </p:cNvPr>
          <p:cNvSpPr>
            <a:spLocks noGrp="1"/>
          </p:cNvSpPr>
          <p:nvPr>
            <p:ph type="dt" sz="half" idx="10"/>
          </p:nvPr>
        </p:nvSpPr>
        <p:spPr/>
        <p:txBody>
          <a:bodyPr/>
          <a:lstStyle/>
          <a:p>
            <a:fld id="{A073AE8B-6EFB-42E3-9184-AE1CA5D22487}" type="datetimeFigureOut">
              <a:rPr lang="en-US" smtClean="0"/>
              <a:t>5/19/2022</a:t>
            </a:fld>
            <a:endParaRPr lang="en-US"/>
          </a:p>
        </p:txBody>
      </p:sp>
      <p:sp>
        <p:nvSpPr>
          <p:cNvPr id="5" name="Footer Placeholder 4">
            <a:extLst>
              <a:ext uri="{FF2B5EF4-FFF2-40B4-BE49-F238E27FC236}">
                <a16:creationId xmlns:a16="http://schemas.microsoft.com/office/drawing/2014/main" id="{8FAE4561-6162-49E8-BC2D-230F1EE7A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AB2C3-994E-49E2-AAFA-EE824BD6B699}"/>
              </a:ext>
            </a:extLst>
          </p:cNvPr>
          <p:cNvSpPr>
            <a:spLocks noGrp="1"/>
          </p:cNvSpPr>
          <p:nvPr>
            <p:ph type="sldNum" sz="quarter" idx="12"/>
          </p:nvPr>
        </p:nvSpPr>
        <p:spPr/>
        <p:txBody>
          <a:bodyPr/>
          <a:lstStyle/>
          <a:p>
            <a:fld id="{17ECE37D-A8A7-46F3-A514-A840B523311C}" type="slidenum">
              <a:rPr lang="en-US" smtClean="0"/>
              <a:t>‹#›</a:t>
            </a:fld>
            <a:endParaRPr lang="en-US"/>
          </a:p>
        </p:txBody>
      </p:sp>
    </p:spTree>
    <p:extLst>
      <p:ext uri="{BB962C8B-B14F-4D97-AF65-F5344CB8AC3E}">
        <p14:creationId xmlns:p14="http://schemas.microsoft.com/office/powerpoint/2010/main" val="3465719735"/>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35659235"/>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17264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4952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
            <a:ext cx="8882164" cy="457200"/>
          </a:xfrm>
        </p:spPr>
        <p:txBody>
          <a:bodyPr/>
          <a:lstStyle/>
          <a:p>
            <a:r>
              <a:rPr lang="en-US"/>
              <a:t>Click to edit Master title style</a:t>
            </a:r>
          </a:p>
        </p:txBody>
      </p:sp>
    </p:spTree>
    <p:extLst>
      <p:ext uri="{BB962C8B-B14F-4D97-AF65-F5344CB8AC3E}">
        <p14:creationId xmlns:p14="http://schemas.microsoft.com/office/powerpoint/2010/main" val="1776938834"/>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287179439"/>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1_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4504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49341532"/>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31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21371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03787" y="182880"/>
            <a:ext cx="6293605" cy="423769"/>
          </a:xfrm>
        </p:spPr>
        <p:txBody>
          <a:bodyPr/>
          <a:lstStyle>
            <a:lvl1pPr>
              <a:defRPr sz="2200"/>
            </a:lvl1pPr>
          </a:lstStyle>
          <a:p>
            <a:r>
              <a:rPr lang="en-US"/>
              <a:t>Click to edit Master title style</a:t>
            </a:r>
          </a:p>
        </p:txBody>
      </p:sp>
      <p:sp>
        <p:nvSpPr>
          <p:cNvPr id="8" name="Slide Number Placeholder 7"/>
          <p:cNvSpPr>
            <a:spLocks noGrp="1"/>
          </p:cNvSpPr>
          <p:nvPr>
            <p:ph type="sldNum" sz="quarter" idx="11"/>
          </p:nvPr>
        </p:nvSpPr>
        <p:spPr>
          <a:xfrm>
            <a:off x="8610600" y="6356350"/>
            <a:ext cx="2743200" cy="365125"/>
          </a:xfrm>
          <a:prstGeom prst="rect">
            <a:avLst/>
          </a:prstGeom>
        </p:spPr>
        <p:txBody>
          <a:bodyPr/>
          <a:lstStyle/>
          <a:p>
            <a:fld id="{AA51F4C4-43BE-4293-9866-908CCEECE991}" type="slidenum">
              <a:rPr lang="en-US" smtClean="0"/>
              <a:t>‹#›</a:t>
            </a:fld>
            <a:endParaRPr lang="en-US"/>
          </a:p>
        </p:txBody>
      </p:sp>
    </p:spTree>
    <p:extLst>
      <p:ext uri="{BB962C8B-B14F-4D97-AF65-F5344CB8AC3E}">
        <p14:creationId xmlns:p14="http://schemas.microsoft.com/office/powerpoint/2010/main" val="246817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26B43"/>
          </p15:clr>
        </p15:guide>
        <p15:guide id="2" orient="horz" pos="120">
          <p15:clr>
            <a:srgbClr val="F26B43"/>
          </p15:clr>
        </p15:guide>
        <p15:guide id="3" pos="2470">
          <p15:clr>
            <a:srgbClr val="F26B43"/>
          </p15:clr>
        </p15:guide>
        <p15:guide id="4" orient="horz" pos="2336">
          <p15:clr>
            <a:srgbClr val="F26B43"/>
          </p15:clr>
        </p15:guide>
        <p15:guide id="5" pos="4800">
          <p15:clr>
            <a:srgbClr val="F26B43"/>
          </p15:clr>
        </p15:guide>
        <p15:guide id="6" pos="4920">
          <p15:clr>
            <a:srgbClr val="F26B43"/>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1_Title Only_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894513" y="457200"/>
            <a:ext cx="4712270" cy="553998"/>
          </a:xfrm>
        </p:spPr>
        <p:txBody>
          <a:bodyPr/>
          <a:lstStyle/>
          <a:p>
            <a:r>
              <a:rPr lang="en-US"/>
              <a:t>Click to edit Master title style</a:t>
            </a:r>
          </a:p>
        </p:txBody>
      </p:sp>
    </p:spTree>
    <p:extLst>
      <p:ext uri="{BB962C8B-B14F-4D97-AF65-F5344CB8AC3E}">
        <p14:creationId xmlns:p14="http://schemas.microsoft.com/office/powerpoint/2010/main" val="1785067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19382"/>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FD6AD1-43C6-43FC-A2B2-87B936A9B9CF}"/>
              </a:ext>
            </a:extLst>
          </p:cNvPr>
          <p:cNvSpPr/>
          <p:nvPr userDrawn="1"/>
        </p:nvSpPr>
        <p:spPr bwMode="auto">
          <a:xfrm>
            <a:off x="3048" y="0"/>
            <a:ext cx="12188952" cy="6858000"/>
          </a:xfrm>
          <a:prstGeom prst="rect">
            <a:avLst/>
          </a:prstGeom>
          <a:blipFill>
            <a:blip r:embed="rId2" cstate="email">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73C98B-A6A9-4846-AF79-A031E6153831}"/>
              </a:ext>
            </a:extLst>
          </p:cNvPr>
          <p:cNvSpPr/>
          <p:nvPr userDrawn="1"/>
        </p:nvSpPr>
        <p:spPr bwMode="auto">
          <a:xfrm>
            <a:off x="0" y="0"/>
            <a:ext cx="9096375"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53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24272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FD6AD1-43C6-43FC-A2B2-87B936A9B9CF}"/>
              </a:ext>
            </a:extLst>
          </p:cNvPr>
          <p:cNvSpPr/>
          <p:nvPr userDrawn="1"/>
        </p:nvSpPr>
        <p:spPr bwMode="auto">
          <a:xfrm>
            <a:off x="3048" y="0"/>
            <a:ext cx="12188952" cy="6858000"/>
          </a:xfrm>
          <a:prstGeom prst="rect">
            <a:avLst/>
          </a:prstGeom>
          <a:blipFill>
            <a:blip r:embed="rId2" cstate="email">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73C98B-A6A9-4846-AF79-A031E6153831}"/>
              </a:ext>
            </a:extLst>
          </p:cNvPr>
          <p:cNvSpPr/>
          <p:nvPr userDrawn="1"/>
        </p:nvSpPr>
        <p:spPr bwMode="auto">
          <a:xfrm>
            <a:off x="0" y="0"/>
            <a:ext cx="9096375"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485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9391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407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52039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9393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0332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531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23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03002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029857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888871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5090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880821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7" y="440496"/>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35146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167888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786406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321349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673640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020302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511126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717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73413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1504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273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304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440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142148"/>
      </p:ext>
    </p:extLst>
  </p:cSld>
  <p:clrMapOvr>
    <a:masterClrMapping/>
  </p:clrMapOvr>
  <p:transition>
    <p:fade/>
  </p:transition>
  <p:extLst>
    <p:ext uri="{DCECCB84-F9BA-43D5-87BE-67443E8EF086}">
      <p15:sldGuideLst xmlns:p15="http://schemas.microsoft.com/office/powerpoint/2012/main">
        <p15:guide id="14">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404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4976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7566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99111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908332"/>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NDA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D49963-A7EA-4629-BD16-E92B70E78BC3}"/>
              </a:ext>
            </a:extLst>
          </p:cNvPr>
          <p:cNvSpPr/>
          <p:nvPr userDrawn="1"/>
        </p:nvSpPr>
        <p:spPr bwMode="auto">
          <a:xfrm>
            <a:off x="0" y="3258899"/>
            <a:ext cx="12192000" cy="2962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1356484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55997" y="440496"/>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bwMode="invGray">
          <a:xfrm>
            <a:off x="0" y="2235574"/>
            <a:ext cx="4208095" cy="2386850"/>
          </a:xfrm>
          <a:prstGeom prst="rect">
            <a:avLst/>
          </a:prstGeom>
        </p:spPr>
      </p:pic>
    </p:spTree>
    <p:extLst>
      <p:ext uri="{BB962C8B-B14F-4D97-AF65-F5344CB8AC3E}">
        <p14:creationId xmlns:p14="http://schemas.microsoft.com/office/powerpoint/2010/main" val="611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6006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3870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3446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546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9304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612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286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80477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3904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4135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337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37823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9370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84136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3584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1572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3528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5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07519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69982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6035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5965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04207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25093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47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1382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84367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2787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7104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0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8023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6862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70314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5359120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31508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8012249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23955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97634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1917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0E60-2A12-4C36-89EB-1357347998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F71F2-5EF4-4A07-8AE3-C03818649E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AB2BB1-5213-4FE7-920E-E49262AEF3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EE1752-9AD8-4648-BBC1-AC6B54579E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73E2DB-546F-486B-A7EE-A4CF494960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7B8BD-80F8-4879-B0E5-C04EA808FAFF}"/>
              </a:ext>
            </a:extLst>
          </p:cNvPr>
          <p:cNvSpPr>
            <a:spLocks noGrp="1"/>
          </p:cNvSpPr>
          <p:nvPr>
            <p:ph type="dt" sz="half" idx="10"/>
          </p:nvPr>
        </p:nvSpPr>
        <p:spPr/>
        <p:txBody>
          <a:bodyPr/>
          <a:lstStyle/>
          <a:p>
            <a:fld id="{15AFA35D-41A6-40AC-98F2-40406F419FFB}" type="datetimeFigureOut">
              <a:rPr lang="en-US" smtClean="0"/>
              <a:t>5/19/2022</a:t>
            </a:fld>
            <a:endParaRPr lang="en-US"/>
          </a:p>
        </p:txBody>
      </p:sp>
      <p:sp>
        <p:nvSpPr>
          <p:cNvPr id="8" name="Footer Placeholder 7">
            <a:extLst>
              <a:ext uri="{FF2B5EF4-FFF2-40B4-BE49-F238E27FC236}">
                <a16:creationId xmlns:a16="http://schemas.microsoft.com/office/drawing/2014/main" id="{31F0E4C6-6E3D-4E62-BCC2-F86E056AE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16CF3E-B636-47B7-89FF-2C4C45749841}"/>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0950776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49889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0403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725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410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147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094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456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47301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7248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51793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221206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20801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0314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838965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734964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411811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036627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89907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18236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891167" y="-10196"/>
            <a:ext cx="10300833" cy="68681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63465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9"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139819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6459" y="0"/>
            <a:ext cx="10285541"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50304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994932494"/>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14185662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6453263"/>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2025484533"/>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780678004"/>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073722479"/>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411992095"/>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47362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7"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739291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055916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8207352"/>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693072097"/>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1152640442"/>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2984359"/>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56738538"/>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265775583"/>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369061061"/>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144815185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669194671"/>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5397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430689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012106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571992"/>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616472"/>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948295"/>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1966494"/>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310259"/>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13439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9"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892070"/>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124709"/>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277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3283499831"/>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7868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24"/>
            <a:ext cx="12192000" cy="6858623"/>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900613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366952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129413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24304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39497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7"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355301"/>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36916"/>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543768"/>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578"/>
            <a:ext cx="12192000" cy="1079904"/>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67413"/>
            <a:ext cx="12192001" cy="1619905"/>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778096"/>
            <a:ext cx="12192000" cy="1079904"/>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23999" y="2314534"/>
            <a:ext cx="9144000" cy="430336"/>
          </a:xfrm>
        </p:spPr>
        <p:txBody>
          <a:bodyPr/>
          <a:lstStyle>
            <a:lvl1pPr marL="0" indent="0" algn="ctr">
              <a:buNone/>
              <a:defRPr sz="1800">
                <a:latin typeface="Arial" panose="020B0604020202020204" pitchFamily="34" charset="0"/>
                <a:cs typeface="Arial" panose="020B0604020202020204" pitchFamily="34" charset="0"/>
              </a:defRPr>
            </a:lvl1pPr>
            <a:lvl2pPr marL="342834" indent="0" algn="ctr">
              <a:buNone/>
              <a:defRPr sz="1500"/>
            </a:lvl2pPr>
            <a:lvl3pPr marL="685668" indent="0" algn="ctr">
              <a:buNone/>
              <a:defRPr sz="1350"/>
            </a:lvl3pPr>
            <a:lvl4pPr marL="1028502" indent="0" algn="ctr">
              <a:buNone/>
              <a:defRPr sz="1200"/>
            </a:lvl4pPr>
            <a:lvl5pPr marL="1371337" indent="0" algn="ctr">
              <a:buNone/>
              <a:defRPr sz="1200"/>
            </a:lvl5pPr>
            <a:lvl6pPr marL="1714171" indent="0" algn="ctr">
              <a:buNone/>
              <a:defRPr sz="1200"/>
            </a:lvl6pPr>
            <a:lvl7pPr marL="2057005" indent="0" algn="ctr">
              <a:buNone/>
              <a:defRPr sz="1200"/>
            </a:lvl7pPr>
            <a:lvl8pPr marL="2399839" indent="0" algn="ctr">
              <a:buNone/>
              <a:defRPr sz="1200"/>
            </a:lvl8pPr>
            <a:lvl9pPr marL="2742674" indent="0" algn="ctr">
              <a:buNone/>
              <a:defRPr sz="1200"/>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19/05/2022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168" y="1349916"/>
            <a:ext cx="8825665" cy="87353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23999" y="6318049"/>
            <a:ext cx="9144000" cy="260248"/>
          </a:xfrm>
          <a:prstGeom prst="rect">
            <a:avLst/>
          </a:prstGeom>
        </p:spPr>
        <p:txBody>
          <a:bodyPr vert="horz" lIns="91427" tIns="45713" rIns="91427" bIns="45713" rtlCol="0">
            <a:normAutofit fontScale="850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00"/>
              <a:t>{ Business Change / Software Development / Integration }</a:t>
            </a:r>
            <a:endParaRPr lang="en-GB" sz="1800"/>
          </a:p>
        </p:txBody>
      </p:sp>
    </p:spTree>
    <p:extLst>
      <p:ext uri="{BB962C8B-B14F-4D97-AF65-F5344CB8AC3E}">
        <p14:creationId xmlns:p14="http://schemas.microsoft.com/office/powerpoint/2010/main" val="1477152314"/>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891" y="2514600"/>
            <a:ext cx="8694663"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490" y="5410201"/>
            <a:ext cx="8689596" cy="609601"/>
          </a:xfrm>
        </p:spPr>
        <p:txBody>
          <a:bodyPr anchor="t">
            <a:normAutofit/>
          </a:bodyPr>
          <a:lstStyle>
            <a:lvl1pPr marL="0" indent="0">
              <a:spcBef>
                <a:spcPts val="0"/>
              </a:spcBef>
              <a:buNone/>
              <a:defRPr sz="2000" cap="all" spc="200" baseline="0">
                <a:solidFill>
                  <a:schemeClr val="accent1"/>
                </a:solidFill>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5/19/2022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8339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5174" y="1905002"/>
            <a:ext cx="442075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06" y="1905002"/>
            <a:ext cx="4420752"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5/19/2022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92528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39789" y="1988010"/>
            <a:ext cx="5157787" cy="51706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39789" y="2505075"/>
            <a:ext cx="5157787" cy="2755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172200" y="1988010"/>
            <a:ext cx="5183188" cy="51706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172200" y="2505075"/>
            <a:ext cx="5183188" cy="2755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5/19/2022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21549114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10266" y="430072"/>
            <a:ext cx="10808045" cy="227520"/>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691978" y="752641"/>
            <a:ext cx="10808045" cy="507749"/>
          </a:xfrm>
        </p:spPr>
        <p:txBody>
          <a:bodyPr lIns="0" rIns="0">
            <a:normAutofit/>
          </a:bodyPr>
          <a:lstStyle>
            <a:lvl1pPr marL="0" indent="0">
              <a:buNone/>
              <a:defRPr sz="300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691806" y="1495425"/>
            <a:ext cx="5257973" cy="2752134"/>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242224" y="1495425"/>
            <a:ext cx="5257973" cy="2752134"/>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467244"/>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51973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41825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941693"/>
            <a:ext cx="3618381" cy="899665"/>
          </a:xfrm>
        </p:spPr>
        <p:txBody>
          <a:bodyPr lIns="0" tIns="0" rIns="0" bIns="0"/>
          <a:lstStyle>
            <a:lvl1pPr>
              <a:defRPr sz="1800"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3"/>
            <a:ext cx="3837818" cy="3786998"/>
          </a:xfrm>
        </p:spPr>
        <p:txBody>
          <a:bodyPr wrap="square" lIns="0" tIns="0" rIns="0" bIns="0">
            <a:noAutofit/>
          </a:bodyPr>
          <a:lstStyle>
            <a:lvl1pPr marL="0" indent="0" defTabSz="507233">
              <a:buNone/>
              <a:defRPr sz="1800" spc="-49" baseline="0">
                <a:solidFill>
                  <a:srgbClr val="D83B01"/>
                </a:solidFill>
              </a:defRPr>
            </a:lvl1pPr>
            <a:lvl2pPr marL="224054" indent="0">
              <a:buNone/>
              <a:defRPr sz="1800"/>
            </a:lvl2pPr>
            <a:lvl3pPr marL="448107" indent="0">
              <a:buNone/>
              <a:defRPr sz="1800"/>
            </a:lvl3pPr>
            <a:lvl4pPr marL="672161" indent="0">
              <a:buNone/>
              <a:defRPr sz="1800"/>
            </a:lvl4pPr>
            <a:lvl5pPr marL="896214" indent="0">
              <a:buNone/>
              <a:defRPr sz="1800"/>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891167" y="-10196"/>
            <a:ext cx="10300833" cy="68681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282916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145181982"/>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010442097"/>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506980123"/>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1052910122"/>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87890079"/>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602282010"/>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927175803"/>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326381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62822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882333"/>
            <a:ext cx="11306469" cy="307777"/>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6" y="3151388"/>
            <a:ext cx="11306469" cy="444609"/>
          </a:xfrm>
        </p:spPr>
        <p:txBody>
          <a:bodyPr lIns="0" tIns="0" rIns="0" bIns="0"/>
          <a:lstStyle>
            <a:lvl1pPr marL="0" indent="0">
              <a:lnSpc>
                <a:spcPts val="1765"/>
              </a:lnSpc>
              <a:spcBef>
                <a:spcPts val="0"/>
              </a:spcBef>
              <a:buNone/>
              <a:defRPr sz="1400" b="1">
                <a:solidFill>
                  <a:schemeClr val="tx1"/>
                </a:solidFill>
                <a:latin typeface="+mn-lt"/>
              </a:defRPr>
            </a:lvl1pPr>
            <a:lvl2pPr marL="0" indent="0">
              <a:lnSpc>
                <a:spcPts val="1765"/>
              </a:lnSpc>
              <a:spcBef>
                <a:spcPts val="0"/>
              </a:spcBef>
              <a:buNone/>
              <a:defRPr sz="140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6" y="4390304"/>
            <a:ext cx="11306469" cy="307777"/>
          </a:xfrm>
        </p:spPr>
        <p:txBody>
          <a:bodyPr lIns="0" tIns="0" rIns="0" bIns="0"/>
          <a:lstStyle>
            <a:lvl1pPr marL="0" indent="0">
              <a:lnSpc>
                <a:spcPts val="1175"/>
              </a:lnSpc>
              <a:spcBef>
                <a:spcPts val="0"/>
              </a:spcBef>
              <a:buNone/>
              <a:defRPr sz="1000">
                <a:solidFill>
                  <a:schemeClr val="tx1"/>
                </a:solidFill>
              </a:defRPr>
            </a:lvl1pPr>
            <a:lvl2pPr marL="0" indent="0">
              <a:lnSpc>
                <a:spcPts val="1175"/>
              </a:lnSpc>
              <a:spcBef>
                <a:spcPts val="0"/>
              </a:spcBef>
              <a:buNone/>
              <a:defRPr sz="1000">
                <a:solidFill>
                  <a:schemeClr val="tx1"/>
                </a:solidFill>
              </a:defRPr>
            </a:lvl2pPr>
            <a:lvl3pPr marL="448107" indent="0">
              <a:buNone/>
              <a:defRPr/>
            </a:lvl3pPr>
            <a:lvl4pPr marL="672161" indent="0">
              <a:buNone/>
              <a:defRPr/>
            </a:lvl4pPr>
            <a:lvl5pPr marL="89621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637837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80218409"/>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847318102"/>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3896999423"/>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1176606552"/>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570394946"/>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73951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96363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20010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020771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882331"/>
            <a:ext cx="7454644" cy="923330"/>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714461"/>
          </a:xfrm>
        </p:spPr>
        <p:txBody>
          <a:bodyPr lIns="0" tIns="0" rIns="0" bIns="0"/>
          <a:lstStyle>
            <a:lvl1pPr marL="0" indent="0">
              <a:lnSpc>
                <a:spcPts val="1765"/>
              </a:lnSpc>
              <a:spcBef>
                <a:spcPts val="882"/>
              </a:spcBef>
              <a:buNone/>
              <a:defRPr sz="1400" b="1">
                <a:solidFill>
                  <a:srgbClr val="D83B01"/>
                </a:solidFill>
                <a:latin typeface="+mn-lt"/>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3"/>
            <a:ext cx="3597528" cy="2714461"/>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rgbClr val="D83B01"/>
                </a:solidFill>
                <a:latin typeface="+mn-lt"/>
                <a:ea typeface="+mn-ea"/>
                <a:cs typeface="+mn-cs"/>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90"/>
            <a:ext cx="3622117" cy="2714461"/>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052474"/>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1652984"/>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940191"/>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3509238"/>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170688"/>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016419"/>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73484"/>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844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1299981957"/>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81786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BA61-7D70-4450-9C08-295B2A4FB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A27ECC-97D8-4508-8EE2-2E546DCF1083}"/>
              </a:ext>
            </a:extLst>
          </p:cNvPr>
          <p:cNvSpPr>
            <a:spLocks noGrp="1"/>
          </p:cNvSpPr>
          <p:nvPr>
            <p:ph type="dt" sz="half" idx="10"/>
          </p:nvPr>
        </p:nvSpPr>
        <p:spPr/>
        <p:txBody>
          <a:bodyPr/>
          <a:lstStyle/>
          <a:p>
            <a:fld id="{15AFA35D-41A6-40AC-98F2-40406F419FFB}" type="datetimeFigureOut">
              <a:rPr lang="en-US" smtClean="0"/>
              <a:t>5/19/2022</a:t>
            </a:fld>
            <a:endParaRPr lang="en-US"/>
          </a:p>
        </p:txBody>
      </p:sp>
      <p:sp>
        <p:nvSpPr>
          <p:cNvPr id="4" name="Footer Placeholder 3">
            <a:extLst>
              <a:ext uri="{FF2B5EF4-FFF2-40B4-BE49-F238E27FC236}">
                <a16:creationId xmlns:a16="http://schemas.microsoft.com/office/drawing/2014/main" id="{96E9D95E-E589-421A-8A78-56FC4564FC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8FDA1-14DC-4A3A-B013-8C95175DC6A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12682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3"/>
            <a:ext cx="5541959" cy="3847207"/>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275"/>
            <a:ext cx="12192000" cy="6853137"/>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19556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9292645"/>
      </p:ext>
    </p:extLst>
  </p:cSld>
  <p:clrMapOvr>
    <a:masterClrMapping/>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1139"/>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45651"/>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306807"/>
      </p:ext>
    </p:extLst>
  </p:cSld>
  <p:clrMapOvr>
    <a:masterClrMapping/>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06459" y="0"/>
            <a:ext cx="10285541"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20948916">
            <a:off x="11035852" y="2899359"/>
            <a:ext cx="94359" cy="82299"/>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73911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8" y="6356351"/>
            <a:ext cx="2743200" cy="365125"/>
          </a:xfrm>
        </p:spPr>
        <p:txBody>
          <a:bodyPr/>
          <a:lstStyle/>
          <a:p>
            <a:fld id="{57CBC189-D998-4C47-8DDA-AA904C8A30B8}" type="datetimeFigureOut">
              <a:rPr lang="en-US" smtClean="0"/>
              <a:t>5/19/2022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1"/>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1"/>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5085325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2" y="1958094"/>
            <a:ext cx="2698612" cy="2411476"/>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604745" y="1958094"/>
            <a:ext cx="2698612" cy="2411476"/>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21285"/>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9"/>
            <a:ext cx="1693247" cy="2821285"/>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00663" y="2136155"/>
            <a:ext cx="1693247" cy="1021696"/>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222996" y="2136155"/>
            <a:ext cx="1693247" cy="1021696"/>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5300" spc="-147"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89"/>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7"/>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89"/>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6" y="0"/>
            <a:ext cx="12191129" cy="6858000"/>
          </a:xfrm>
          <a:prstGeom prst="rect">
            <a:avLst/>
          </a:prstGeom>
        </p:spPr>
      </p:pic>
      <p:sp>
        <p:nvSpPr>
          <p:cNvPr id="2" name="Title 1"/>
          <p:cNvSpPr>
            <a:spLocks noGrp="1"/>
          </p:cNvSpPr>
          <p:nvPr>
            <p:ph type="title" hasCustomPrompt="1"/>
          </p:nvPr>
        </p:nvSpPr>
        <p:spPr>
          <a:xfrm>
            <a:off x="455996" y="881923"/>
            <a:ext cx="7454644" cy="2649187"/>
          </a:xfrm>
          <a:noFill/>
        </p:spPr>
        <p:txBody>
          <a:bodyPr wrap="square" lIns="0" tIns="0" rIns="0" bIns="0" anchor="t" anchorCtr="0">
            <a:noAutofit/>
          </a:bodyPr>
          <a:lstStyle>
            <a:lvl1pPr>
              <a:lnSpc>
                <a:spcPts val="5489"/>
              </a:lnSpc>
              <a:defRPr sz="5300"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6333712" y="-313"/>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8" y="1540627"/>
            <a:ext cx="3754437" cy="27521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9"/>
            <a:ext cx="2680310" cy="4286639"/>
          </a:xfrm>
          <a:blipFill dpi="0" rotWithShape="1">
            <a:blip r:embed="rId2"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8"/>
            <a:ext cx="2680310" cy="4286639"/>
          </a:xfrm>
          <a:blipFill dpi="0" rotWithShape="1">
            <a:blip r:embed="rId3"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8"/>
            <a:ext cx="2680310" cy="4286639"/>
          </a:xfrm>
          <a:blipFill dpi="0" rotWithShape="1">
            <a:blip r:embed="rId4"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8"/>
            <a:ext cx="2680310" cy="4286639"/>
          </a:xfrm>
          <a:blipFill dpi="0" rotWithShape="1">
            <a:blip r:embed="rId5"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21D11-9B7A-4D03-86DC-C82998DFB009}"/>
              </a:ext>
            </a:extLst>
          </p:cNvPr>
          <p:cNvSpPr>
            <a:spLocks noGrp="1"/>
          </p:cNvSpPr>
          <p:nvPr>
            <p:ph type="dt" sz="half" idx="10"/>
          </p:nvPr>
        </p:nvSpPr>
        <p:spPr/>
        <p:txBody>
          <a:bodyPr/>
          <a:lstStyle/>
          <a:p>
            <a:fld id="{15AFA35D-41A6-40AC-98F2-40406F419FFB}" type="datetimeFigureOut">
              <a:rPr lang="en-US" smtClean="0"/>
              <a:t>5/19/2022</a:t>
            </a:fld>
            <a:endParaRPr lang="en-US"/>
          </a:p>
        </p:txBody>
      </p:sp>
      <p:sp>
        <p:nvSpPr>
          <p:cNvPr id="3" name="Footer Placeholder 2">
            <a:extLst>
              <a:ext uri="{FF2B5EF4-FFF2-40B4-BE49-F238E27FC236}">
                <a16:creationId xmlns:a16="http://schemas.microsoft.com/office/drawing/2014/main" id="{5DBC3075-FE27-42B9-AA97-D57BBE0CB2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92E6DC-C5F3-400F-992C-9A11A6432737}"/>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7562285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26199"/>
            <a:ext cx="3618381" cy="2602491"/>
          </a:xfr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26199"/>
            <a:ext cx="3607487" cy="2602491"/>
          </a:xfrm>
          <a:blipFill>
            <a:blip r:embed="rId3" cstate="email">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9"/>
            <a:ext cx="3623050" cy="2602491"/>
          </a:xfrm>
          <a:blipFill>
            <a:blip r:embed="rId4" cstate="email">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6" y="4927922"/>
            <a:ext cx="3618381" cy="1205458"/>
          </a:xfrm>
        </p:spPr>
        <p:txBody>
          <a:bodyPr lIns="0" tIns="0" rIns="0" bIns="0"/>
          <a:lstStyle>
            <a:lvl1pPr marL="0" indent="0">
              <a:lnSpc>
                <a:spcPts val="1765"/>
              </a:lnSpc>
              <a:spcBef>
                <a:spcPts val="882"/>
              </a:spcBef>
              <a:buNone/>
              <a:defRPr sz="1400" b="1">
                <a:solidFill>
                  <a:schemeClr val="accent1"/>
                </a:solidFill>
                <a:latin typeface="+mn-lt"/>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5458"/>
          </a:xfrm>
        </p:spPr>
        <p:txBody>
          <a:bodyPr lIns="0" tIns="0" rIns="0" bIns="0"/>
          <a:lstStyle>
            <a:lvl1pPr marL="0" indent="0">
              <a:lnSpc>
                <a:spcPts val="1765"/>
              </a:lnSpc>
              <a:spcBef>
                <a:spcPts val="882"/>
              </a:spcBef>
              <a:buNone/>
              <a:defRPr sz="1400">
                <a:solidFill>
                  <a:schemeClr val="accent1"/>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5458"/>
          </a:xfrm>
        </p:spPr>
        <p:txBody>
          <a:bodyPr lIns="0" tIns="0" rIns="0" bIns="0"/>
          <a:lstStyle>
            <a:lvl1pPr marL="0" indent="0">
              <a:lnSpc>
                <a:spcPts val="1765"/>
              </a:lnSpc>
              <a:spcBef>
                <a:spcPts val="882"/>
              </a:spcBef>
              <a:buNone/>
              <a:defRPr sz="1400">
                <a:solidFill>
                  <a:schemeClr val="accent1"/>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882333"/>
            <a:ext cx="4758211" cy="615553"/>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39157"/>
          </a:xfrm>
        </p:spPr>
        <p:txBody>
          <a:bodyPr lIns="0" tIns="0" rIns="0" bIns="0"/>
          <a:lstStyle>
            <a:lvl1pPr marL="280067" indent="-280067">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400">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4"/>
            <a:ext cx="1693247" cy="2821285"/>
          </a:xfrm>
        </p:spPr>
        <p:txBody>
          <a:bodyPr lIns="0" tIns="0" rIns="0" bIns="0"/>
          <a:lstStyle>
            <a:lvl1pPr marL="0" indent="0">
              <a:lnSpc>
                <a:spcPts val="1765"/>
              </a:lnSpc>
              <a:spcBef>
                <a:spcPts val="882"/>
              </a:spcBef>
              <a:buNone/>
              <a:defRPr sz="1400" b="1">
                <a:solidFill>
                  <a:schemeClr val="accent1"/>
                </a:solidFill>
                <a:latin typeface="+mn-lt"/>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4"/>
            <a:ext cx="1693247" cy="2821285"/>
          </a:xfrm>
        </p:spPr>
        <p:txBody>
          <a:bodyPr lIns="0" tIns="0" rIns="0" bIns="0"/>
          <a:lstStyle>
            <a:lvl1pPr marL="0" indent="0">
              <a:lnSpc>
                <a:spcPts val="1765"/>
              </a:lnSpc>
              <a:spcBef>
                <a:spcPts val="882"/>
              </a:spcBef>
              <a:buNone/>
              <a:defRPr lang="en-US" sz="1400" b="1" kern="1200" spc="0" baseline="0" dirty="0" smtClean="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2126200"/>
            <a:ext cx="3618377" cy="353484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6" y="5661040"/>
            <a:ext cx="3618381"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3" y="5815323"/>
            <a:ext cx="3618381" cy="307777"/>
          </a:xfrm>
        </p:spPr>
        <p:txBody>
          <a:bodyPr lIns="0" tIns="0" rIns="0" bIns="0"/>
          <a:lstStyle>
            <a:lvl1pPr marL="0" indent="0">
              <a:lnSpc>
                <a:spcPts val="1175"/>
              </a:lnSpc>
              <a:spcBef>
                <a:spcPts val="882"/>
              </a:spcBef>
              <a:buFont typeface="Arial" panose="020B0604020202020204" pitchFamily="34" charset="0"/>
              <a:buNone/>
              <a:defRPr sz="1000" b="0" i="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100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3" y="5815323"/>
            <a:ext cx="3607487"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5" y="5661040"/>
            <a:ext cx="3629281"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3"/>
            <a:ext cx="3629278" cy="307777"/>
          </a:xfrm>
        </p:spPr>
        <p:txBody>
          <a:bodyPr vert="horz" wrap="square" lIns="0" tIns="0" rIns="0" bIns="0" rtlCol="0">
            <a:spAutoFit/>
          </a:bodyPr>
          <a:lstStyle>
            <a:lvl1pPr marL="454331" indent="-454331">
              <a:tabLst/>
              <a:defRPr lang="en-US" sz="1000" b="0" i="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2126200"/>
            <a:ext cx="3607487" cy="353484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139413" y="2126200"/>
            <a:ext cx="3623051" cy="353484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Table styling</a:t>
            </a:r>
          </a:p>
        </p:txBody>
      </p:sp>
      <p:sp>
        <p:nvSpPr>
          <p:cNvPr id="4" name="Table Placeholder 3"/>
          <p:cNvSpPr>
            <a:spLocks noGrp="1"/>
          </p:cNvSpPr>
          <p:nvPr>
            <p:ph type="tbl" sz="quarter" idx="10"/>
          </p:nvPr>
        </p:nvSpPr>
        <p:spPr>
          <a:xfrm>
            <a:off x="455996" y="2126199"/>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00"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7" y="440496"/>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00"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852862"/>
          </a:xfrm>
        </p:spPr>
        <p:txBody>
          <a:bodyPr/>
          <a:lstStyle>
            <a:lvl1pPr marL="0" indent="0">
              <a:buNone/>
              <a:defRPr>
                <a:solidFill>
                  <a:schemeClr val="accent1"/>
                </a:solidFill>
              </a:defRPr>
            </a:lvl1pPr>
            <a:lvl2pPr marL="0" indent="0">
              <a:buFontTx/>
              <a:buNone/>
              <a:defRPr sz="2000"/>
            </a:lvl2pPr>
            <a:lvl3pPr marL="224054" indent="0">
              <a:buNone/>
              <a:defRPr sz="1800"/>
            </a:lvl3pPr>
            <a:lvl4pPr marL="448107" indent="0">
              <a:buNone/>
              <a:defRPr sz="1600"/>
            </a:lvl4pPr>
            <a:lvl5pPr marL="672161"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CAC8-C42D-45E8-81BC-E19F94E7D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63EEB-D7B6-4F9C-A3DD-C86EC9A94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DBAD3-D558-44E8-92C9-5A320E08B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310FA-215E-4A5C-8CE4-BAB12EEE784D}"/>
              </a:ext>
            </a:extLst>
          </p:cNvPr>
          <p:cNvSpPr>
            <a:spLocks noGrp="1"/>
          </p:cNvSpPr>
          <p:nvPr>
            <p:ph type="dt" sz="half" idx="10"/>
          </p:nvPr>
        </p:nvSpPr>
        <p:spPr/>
        <p:txBody>
          <a:bodyPr/>
          <a:lstStyle/>
          <a:p>
            <a:fld id="{15AFA35D-41A6-40AC-98F2-40406F419FFB}" type="datetimeFigureOut">
              <a:rPr lang="en-US" smtClean="0"/>
              <a:t>5/19/2022</a:t>
            </a:fld>
            <a:endParaRPr lang="en-US"/>
          </a:p>
        </p:txBody>
      </p:sp>
      <p:sp>
        <p:nvSpPr>
          <p:cNvPr id="6" name="Footer Placeholder 5">
            <a:extLst>
              <a:ext uri="{FF2B5EF4-FFF2-40B4-BE49-F238E27FC236}">
                <a16:creationId xmlns:a16="http://schemas.microsoft.com/office/drawing/2014/main" id="{48C7B89E-61C0-40F0-AB54-72E198316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7B76A-EF6F-4947-9859-AB33694FAE6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2518311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4054" indent="0">
              <a:buNone/>
              <a:defRPr sz="1800"/>
            </a:lvl3pPr>
            <a:lvl4pPr marL="448107" indent="0">
              <a:buNone/>
              <a:defRPr sz="1600"/>
            </a:lvl4pPr>
            <a:lvl5pPr marL="672161"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9"/>
            <a:ext cx="11401339" cy="1668149"/>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2000" baseline="0">
                <a:solidFill>
                  <a:schemeClr val="accent2"/>
                </a:solidFill>
                <a:latin typeface="Segoe UI Semilight" panose="020B0402040204020203" pitchFamily="34" charset="0"/>
              </a:defRPr>
            </a:lvl2pPr>
            <a:lvl3pPr>
              <a:defRPr sz="1800" baseline="0">
                <a:solidFill>
                  <a:schemeClr val="accent2"/>
                </a:solidFill>
                <a:latin typeface="Segoe UI Semilight" panose="020B0402040204020203" pitchFamily="34" charset="0"/>
              </a:defRPr>
            </a:lvl3pPr>
            <a:lvl4pPr>
              <a:defRPr sz="1600" baseline="0">
                <a:solidFill>
                  <a:schemeClr val="accent2"/>
                </a:solidFill>
                <a:latin typeface="Segoe UI Semilight" panose="020B0402040204020203" pitchFamily="34" charset="0"/>
              </a:defRPr>
            </a:lvl4pPr>
            <a:lvl5pPr>
              <a:defRPr sz="1400"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2"/>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52862"/>
          </a:xfrm>
        </p:spPr>
        <p:txBody>
          <a:bodyPr>
            <a:spAutoFit/>
          </a:bodyPr>
          <a:lstStyle>
            <a:lvl1pPr marL="0" indent="0">
              <a:buNone/>
              <a:defRPr sz="3600" baseline="0">
                <a:latin typeface="Segoe UI" panose="020B0502040204020203" pitchFamily="34" charset="0"/>
              </a:defRPr>
            </a:lvl1pPr>
            <a:lvl2pPr marL="448107" indent="-224054">
              <a:buFont typeface="Wingdings" panose="05000000000000000000" pitchFamily="2" charset="2"/>
              <a:buChar char="§"/>
              <a:defRPr sz="2000"/>
            </a:lvl2pPr>
            <a:lvl3pPr marL="672161" indent="-224054">
              <a:buFont typeface="Wingdings" panose="05000000000000000000" pitchFamily="2" charset="2"/>
              <a:buChar char="§"/>
              <a:defRPr sz="1800"/>
            </a:lvl3pPr>
            <a:lvl4pPr marL="896214" indent="-224054">
              <a:buFont typeface="Wingdings" panose="05000000000000000000" pitchFamily="2" charset="2"/>
              <a:buChar char="§"/>
              <a:defRPr sz="1600"/>
            </a:lvl4pPr>
            <a:lvl5pPr marL="1120268" indent="-224054">
              <a:buFont typeface="Wingdings" panose="05000000000000000000" pitchFamily="2"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0" indent="0">
              <a:spcBef>
                <a:spcPts val="1200"/>
              </a:spcBef>
              <a:buClr>
                <a:schemeClr val="tx1"/>
              </a:buClr>
              <a:buFont typeface="Wingdings" pitchFamily="2" charset="2"/>
              <a:buNone/>
              <a:defRPr sz="31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0" indent="0">
              <a:spcBef>
                <a:spcPts val="1200"/>
              </a:spcBef>
              <a:buClr>
                <a:schemeClr val="tx1"/>
              </a:buClr>
              <a:buFont typeface="Wingdings" pitchFamily="2" charset="2"/>
              <a:buNone/>
              <a:defRPr sz="31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0" indent="0">
              <a:spcBef>
                <a:spcPts val="1200"/>
              </a:spcBef>
              <a:buClr>
                <a:schemeClr val="tx1"/>
              </a:buClr>
              <a:buFont typeface="Wingdings" pitchFamily="2" charset="2"/>
              <a:buNone/>
              <a:defRPr sz="31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0" indent="0">
              <a:spcBef>
                <a:spcPts val="1200"/>
              </a:spcBef>
              <a:buClr>
                <a:schemeClr val="tx1"/>
              </a:buClr>
              <a:buFont typeface="Wingdings" pitchFamily="2" charset="2"/>
              <a:buNone/>
              <a:defRPr sz="31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281623" indent="-281623">
              <a:spcBef>
                <a:spcPts val="1200"/>
              </a:spcBef>
              <a:buClr>
                <a:schemeClr val="tx2"/>
              </a:buClr>
              <a:buFont typeface="Arial" pitchFamily="34" charset="0"/>
              <a:buChar char="•"/>
              <a:defRPr sz="3100">
                <a:solidFill>
                  <a:schemeClr val="accent1"/>
                </a:solidFill>
              </a:defRPr>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281623" indent="-281623">
              <a:spcBef>
                <a:spcPts val="1200"/>
              </a:spcBef>
              <a:buClr>
                <a:schemeClr val="tx2"/>
              </a:buClr>
              <a:buFont typeface="Arial" pitchFamily="34" charset="0"/>
              <a:buChar char="•"/>
              <a:defRPr sz="3100">
                <a:solidFill>
                  <a:schemeClr val="accent1"/>
                </a:solidFill>
              </a:defRPr>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281623" indent="-281623">
              <a:spcBef>
                <a:spcPts val="1200"/>
              </a:spcBef>
              <a:buClr>
                <a:schemeClr val="tx1"/>
              </a:buClr>
              <a:buFont typeface="Arial" pitchFamily="34" charset="0"/>
              <a:buChar char="•"/>
              <a:defRPr sz="3100"/>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281623" indent="-281623">
              <a:spcBef>
                <a:spcPts val="1200"/>
              </a:spcBef>
              <a:buClr>
                <a:schemeClr val="tx1"/>
              </a:buClr>
              <a:buFont typeface="Arial" pitchFamily="34" charset="0"/>
              <a:buChar char="•"/>
              <a:defRPr sz="3100"/>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2" y="227853"/>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7" y="956213"/>
            <a:ext cx="11581100" cy="615483"/>
          </a:xfrm>
          <a:prstGeom prst="rect">
            <a:avLst/>
          </a:prstGeom>
        </p:spPr>
        <p:txBody>
          <a:bodyPr/>
          <a:lstStyle>
            <a:lvl1pPr marL="0" indent="0">
              <a:buNone/>
              <a:defRPr sz="3100" baseline="0"/>
            </a:lvl1pPr>
            <a:lvl2pPr marL="335953" indent="0">
              <a:buNone/>
              <a:defRPr/>
            </a:lvl2pPr>
            <a:lvl3pPr marL="559922" indent="0">
              <a:buNone/>
              <a:defRPr/>
            </a:lvl3pPr>
            <a:lvl4pPr marL="783889" indent="0">
              <a:buNone/>
              <a:defRPr/>
            </a:lvl4pPr>
            <a:lvl5pPr marL="1007856"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DF63-FB20-4D7B-B0CA-70D5BCCFA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3496C-2BC0-4026-A0CC-EA7B0CC2D0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11EEA-77CA-4C5F-8CF1-305512C76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E5BDD8-AA13-4DBC-BB68-CE294458B570}"/>
              </a:ext>
            </a:extLst>
          </p:cNvPr>
          <p:cNvSpPr>
            <a:spLocks noGrp="1"/>
          </p:cNvSpPr>
          <p:nvPr>
            <p:ph type="dt" sz="half" idx="10"/>
          </p:nvPr>
        </p:nvSpPr>
        <p:spPr/>
        <p:txBody>
          <a:bodyPr/>
          <a:lstStyle/>
          <a:p>
            <a:fld id="{15AFA35D-41A6-40AC-98F2-40406F419FFB}" type="datetimeFigureOut">
              <a:rPr lang="en-US" smtClean="0"/>
              <a:t>5/19/2022</a:t>
            </a:fld>
            <a:endParaRPr lang="en-US"/>
          </a:p>
        </p:txBody>
      </p:sp>
      <p:sp>
        <p:nvSpPr>
          <p:cNvPr id="6" name="Footer Placeholder 5">
            <a:extLst>
              <a:ext uri="{FF2B5EF4-FFF2-40B4-BE49-F238E27FC236}">
                <a16:creationId xmlns:a16="http://schemas.microsoft.com/office/drawing/2014/main" id="{B4949CC6-4A78-40F8-9989-0B2D754F2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40157-738C-48FB-AD08-C58BFDB9998F}"/>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7780437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0"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flipH="1">
            <a:off x="-1"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9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9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4"/>
            <a:ext cx="10515600" cy="517065"/>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1"/>
            <a:ext cx="2743200" cy="365125"/>
          </a:xfrm>
        </p:spPr>
        <p:txBody>
          <a:bodyPr/>
          <a:lstStyle/>
          <a:p>
            <a:fld id="{57CBC189-D998-4C47-8DDA-AA904C8A30B8}" type="datetimeFigureOut">
              <a:rPr lang="en-US" smtClean="0"/>
              <a:t>5/19/2022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1"/>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3" y="6356351"/>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1" y="852821"/>
            <a:ext cx="6506727" cy="697087"/>
          </a:xfrm>
          <a:prstGeom prst="rect">
            <a:avLst/>
          </a:prstGeom>
          <a:solidFill>
            <a:schemeClr val="bg1">
              <a:alpha val="90000"/>
            </a:schemeClr>
          </a:solidFill>
        </p:spPr>
        <p:txBody>
          <a:bodyPr lIns="320040" rIns="274320" anchor="ctr"/>
          <a:lstStyle>
            <a:lvl1pPr marL="0" indent="0">
              <a:buNone/>
              <a:defRPr sz="3700">
                <a:solidFill>
                  <a:srgbClr val="5C005C"/>
                </a:solidFill>
                <a:latin typeface="Segoe UI Semibold" panose="020B0702040204020203" pitchFamily="34" charset="0"/>
                <a:cs typeface="Segoe UI Semibold" panose="020B0702040204020203" pitchFamily="34" charset="0"/>
              </a:defRPr>
            </a:lvl1pPr>
            <a:lvl2pPr marL="406332" indent="0">
              <a:buNone/>
              <a:defRPr>
                <a:solidFill>
                  <a:srgbClr val="FF0000"/>
                </a:solidFill>
                <a:latin typeface="Segoe UI" panose="020B0502040204020203" pitchFamily="34" charset="0"/>
                <a:cs typeface="Segoe UI" panose="020B0502040204020203" pitchFamily="34" charset="0"/>
              </a:defRPr>
            </a:lvl2pPr>
            <a:lvl3pPr marL="812664" indent="0">
              <a:buNone/>
              <a:defRPr>
                <a:solidFill>
                  <a:srgbClr val="FF0000"/>
                </a:solidFill>
                <a:latin typeface="Segoe UI" panose="020B0502040204020203" pitchFamily="34" charset="0"/>
                <a:cs typeface="Segoe UI" panose="020B0502040204020203" pitchFamily="34" charset="0"/>
              </a:defRPr>
            </a:lvl3pPr>
            <a:lvl4pPr marL="1218996" indent="0">
              <a:buNone/>
              <a:defRPr>
                <a:solidFill>
                  <a:srgbClr val="FF0000"/>
                </a:solidFill>
                <a:latin typeface="Segoe UI" panose="020B0502040204020203" pitchFamily="34" charset="0"/>
                <a:cs typeface="Segoe UI" panose="020B0502040204020203" pitchFamily="34" charset="0"/>
              </a:defRPr>
            </a:lvl4pPr>
            <a:lvl5pPr marL="1625329"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2"/>
            <a:ext cx="6142567" cy="597503"/>
          </a:xfrm>
          <a:prstGeom prst="rect">
            <a:avLst/>
          </a:prstGeom>
        </p:spPr>
        <p:txBody>
          <a:bodyPr lIns="0" tIns="0" rIns="0" bIns="0"/>
          <a:lstStyle>
            <a:lvl1pPr marL="0" indent="0">
              <a:buNone/>
              <a:defRPr sz="4300">
                <a:solidFill>
                  <a:schemeClr val="bg1"/>
                </a:solidFill>
                <a:latin typeface="Segoe UI Semibold" panose="020B0702040204020203" pitchFamily="34" charset="0"/>
                <a:cs typeface="Segoe UI Semibold" panose="020B0702040204020203" pitchFamily="34" charset="0"/>
              </a:defRPr>
            </a:lvl1pPr>
            <a:lvl2pPr marL="406332" indent="0">
              <a:buNone/>
              <a:defRPr>
                <a:latin typeface="Segoe UI Semibold" panose="020B0702040204020203" pitchFamily="34" charset="0"/>
                <a:cs typeface="Segoe UI Semibold" panose="020B0702040204020203" pitchFamily="34" charset="0"/>
              </a:defRPr>
            </a:lvl2pPr>
            <a:lvl3pPr marL="812664" indent="0">
              <a:buNone/>
              <a:defRPr>
                <a:latin typeface="Segoe UI Semibold" panose="020B0702040204020203" pitchFamily="34" charset="0"/>
                <a:cs typeface="Segoe UI Semibold" panose="020B0702040204020203" pitchFamily="34" charset="0"/>
              </a:defRPr>
            </a:lvl3pPr>
            <a:lvl4pPr marL="1218996" indent="0">
              <a:buNone/>
              <a:defRPr>
                <a:latin typeface="Segoe UI Semibold" panose="020B0702040204020203" pitchFamily="34" charset="0"/>
                <a:cs typeface="Segoe UI Semibold" panose="020B0702040204020203" pitchFamily="34" charset="0"/>
              </a:defRPr>
            </a:lvl4pPr>
            <a:lvl5pPr marL="1625329"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443198"/>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1" y="6244046"/>
            <a:ext cx="5418667" cy="304699"/>
          </a:xfrm>
          <a:prstGeom prst="rect">
            <a:avLst/>
          </a:prstGeom>
        </p:spPr>
        <p:txBody>
          <a:bodyPr lIns="0" tIns="0" rIns="0" bIns="0"/>
          <a:lstStyle>
            <a:lvl1pPr marL="0" indent="0">
              <a:buNone/>
              <a:defRPr lang="en-US" sz="2200"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1" y="1240122"/>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07072"/>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75697"/>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10" y="3975697"/>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10" y="3011653"/>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10" y="5688892"/>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4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1" y="852821"/>
            <a:ext cx="6506727" cy="697087"/>
          </a:xfrm>
          <a:prstGeom prst="rect">
            <a:avLst/>
          </a:prstGeom>
          <a:solidFill>
            <a:schemeClr val="bg1">
              <a:alpha val="90000"/>
            </a:schemeClr>
          </a:solidFill>
        </p:spPr>
        <p:txBody>
          <a:bodyPr lIns="320040" rIns="274320" anchor="ctr"/>
          <a:lstStyle>
            <a:lvl1pPr marL="0" indent="0">
              <a:buNone/>
              <a:defRPr sz="3700">
                <a:solidFill>
                  <a:srgbClr val="5C005C"/>
                </a:solidFill>
                <a:latin typeface="Segoe UI Semibold" panose="020B0702040204020203" pitchFamily="34" charset="0"/>
                <a:cs typeface="Segoe UI Semibold" panose="020B0702040204020203" pitchFamily="34" charset="0"/>
              </a:defRPr>
            </a:lvl1pPr>
            <a:lvl2pPr marL="406332" indent="0">
              <a:buNone/>
              <a:defRPr>
                <a:solidFill>
                  <a:srgbClr val="FF0000"/>
                </a:solidFill>
                <a:latin typeface="Segoe UI" panose="020B0502040204020203" pitchFamily="34" charset="0"/>
                <a:cs typeface="Segoe UI" panose="020B0502040204020203" pitchFamily="34" charset="0"/>
              </a:defRPr>
            </a:lvl2pPr>
            <a:lvl3pPr marL="812664" indent="0">
              <a:buNone/>
              <a:defRPr>
                <a:solidFill>
                  <a:srgbClr val="FF0000"/>
                </a:solidFill>
                <a:latin typeface="Segoe UI" panose="020B0502040204020203" pitchFamily="34" charset="0"/>
                <a:cs typeface="Segoe UI" panose="020B0502040204020203" pitchFamily="34" charset="0"/>
              </a:defRPr>
            </a:lvl3pPr>
            <a:lvl4pPr marL="1218996" indent="0">
              <a:buNone/>
              <a:defRPr>
                <a:solidFill>
                  <a:srgbClr val="FF0000"/>
                </a:solidFill>
                <a:latin typeface="Segoe UI" panose="020B0502040204020203" pitchFamily="34" charset="0"/>
                <a:cs typeface="Segoe UI" panose="020B0502040204020203" pitchFamily="34" charset="0"/>
              </a:defRPr>
            </a:lvl4pPr>
            <a:lvl5pPr marL="1625329"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1" y="6244046"/>
            <a:ext cx="5418667" cy="304699"/>
          </a:xfrm>
          <a:prstGeom prst="rect">
            <a:avLst/>
          </a:prstGeom>
        </p:spPr>
        <p:txBody>
          <a:bodyPr lIns="0" tIns="0" rIns="0" bIns="0"/>
          <a:lstStyle>
            <a:lvl1pPr marL="0" indent="0">
              <a:buNone/>
              <a:defRPr lang="en-US" sz="2200"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F390C065-8B0B-448D-B1CA-C2B8FB8A6D92}"/>
              </a:ext>
            </a:extLst>
          </p:cNvPr>
          <p:cNvSpPr>
            <a:spLocks noGrp="1"/>
          </p:cNvSpPr>
          <p:nvPr>
            <p:ph type="body" sz="quarter" idx="12" hasCustomPrompt="1"/>
          </p:nvPr>
        </p:nvSpPr>
        <p:spPr>
          <a:xfrm>
            <a:off x="426720" y="1818848"/>
            <a:ext cx="6157384" cy="443198"/>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65B0EEE2-2D98-4876-B1C7-521E8C6E0219}"/>
              </a:ext>
            </a:extLst>
          </p:cNvPr>
          <p:cNvSpPr>
            <a:spLocks noGrp="1"/>
          </p:cNvSpPr>
          <p:nvPr>
            <p:ph type="body" sz="quarter" idx="11" hasCustomPrompt="1"/>
          </p:nvPr>
        </p:nvSpPr>
        <p:spPr>
          <a:xfrm>
            <a:off x="426721" y="2702693"/>
            <a:ext cx="6142567" cy="597503"/>
          </a:xfrm>
          <a:prstGeom prst="rect">
            <a:avLst/>
          </a:prstGeom>
        </p:spPr>
        <p:txBody>
          <a:bodyPr lIns="0" tIns="0" rIns="0" bIns="0"/>
          <a:lstStyle>
            <a:lvl1pPr marL="0" indent="0">
              <a:buNone/>
              <a:defRPr sz="4300">
                <a:solidFill>
                  <a:schemeClr val="bg1"/>
                </a:solidFill>
                <a:latin typeface="Segoe UI Semibold" panose="020B0702040204020203" pitchFamily="34" charset="0"/>
                <a:cs typeface="Segoe UI Semibold" panose="020B0702040204020203" pitchFamily="34" charset="0"/>
              </a:defRPr>
            </a:lvl1pPr>
            <a:lvl2pPr marL="406332" indent="0">
              <a:buNone/>
              <a:defRPr>
                <a:latin typeface="Segoe UI Semibold" panose="020B0702040204020203" pitchFamily="34" charset="0"/>
                <a:cs typeface="Segoe UI Semibold" panose="020B0702040204020203" pitchFamily="34" charset="0"/>
              </a:defRPr>
            </a:lvl2pPr>
            <a:lvl3pPr marL="812664" indent="0">
              <a:buNone/>
              <a:defRPr>
                <a:latin typeface="Segoe UI Semibold" panose="020B0702040204020203" pitchFamily="34" charset="0"/>
                <a:cs typeface="Segoe UI Semibold" panose="020B0702040204020203" pitchFamily="34" charset="0"/>
              </a:defRPr>
            </a:lvl3pPr>
            <a:lvl4pPr marL="1218996" indent="0">
              <a:buNone/>
              <a:defRPr>
                <a:latin typeface="Segoe UI Semibold" panose="020B0702040204020203" pitchFamily="34" charset="0"/>
                <a:cs typeface="Segoe UI Semibold" panose="020B0702040204020203" pitchFamily="34" charset="0"/>
              </a:defRPr>
            </a:lvl4pPr>
            <a:lvl5pPr marL="1625329"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C10D7C96-C0BD-46D6-B9DE-09874670B696}"/>
              </a:ext>
            </a:extLst>
          </p:cNvPr>
          <p:cNvSpPr>
            <a:spLocks noGrp="1"/>
          </p:cNvSpPr>
          <p:nvPr>
            <p:ph type="body" sz="quarter" idx="14" hasCustomPrompt="1"/>
          </p:nvPr>
        </p:nvSpPr>
        <p:spPr>
          <a:xfrm>
            <a:off x="7693194" y="4622213"/>
            <a:ext cx="3221567" cy="669927"/>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9D92240C-7B05-4BC1-A948-E37F3630FA69}"/>
              </a:ext>
            </a:extLst>
          </p:cNvPr>
          <p:cNvSpPr>
            <a:spLocks noGrp="1"/>
          </p:cNvSpPr>
          <p:nvPr>
            <p:ph type="pic" sz="quarter" idx="15"/>
          </p:nvPr>
        </p:nvSpPr>
        <p:spPr>
          <a:xfrm>
            <a:off x="8369557" y="2609963"/>
            <a:ext cx="1868840" cy="1584019"/>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31085657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26" Type="http://schemas.openxmlformats.org/officeDocument/2006/relationships/slideLayout" Target="../slideLayouts/slideLayout451.xml"/><Relationship Id="rId3" Type="http://schemas.openxmlformats.org/officeDocument/2006/relationships/slideLayout" Target="../slideLayouts/slideLayout428.xml"/><Relationship Id="rId21" Type="http://schemas.openxmlformats.org/officeDocument/2006/relationships/slideLayout" Target="../slideLayouts/slideLayout446.xml"/><Relationship Id="rId34" Type="http://schemas.openxmlformats.org/officeDocument/2006/relationships/slideLayout" Target="../slideLayouts/slideLayout459.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5" Type="http://schemas.openxmlformats.org/officeDocument/2006/relationships/slideLayout" Target="../slideLayouts/slideLayout450.xml"/><Relationship Id="rId33" Type="http://schemas.openxmlformats.org/officeDocument/2006/relationships/slideLayout" Target="../slideLayouts/slideLayout458.xml"/><Relationship Id="rId2" Type="http://schemas.openxmlformats.org/officeDocument/2006/relationships/slideLayout" Target="../slideLayouts/slideLayout427.xml"/><Relationship Id="rId16" Type="http://schemas.openxmlformats.org/officeDocument/2006/relationships/slideLayout" Target="../slideLayouts/slideLayout441.xml"/><Relationship Id="rId20" Type="http://schemas.openxmlformats.org/officeDocument/2006/relationships/slideLayout" Target="../slideLayouts/slideLayout445.xml"/><Relationship Id="rId29" Type="http://schemas.openxmlformats.org/officeDocument/2006/relationships/slideLayout" Target="../slideLayouts/slideLayout454.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24" Type="http://schemas.openxmlformats.org/officeDocument/2006/relationships/slideLayout" Target="../slideLayouts/slideLayout449.xml"/><Relationship Id="rId32" Type="http://schemas.openxmlformats.org/officeDocument/2006/relationships/slideLayout" Target="../slideLayouts/slideLayout457.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23" Type="http://schemas.openxmlformats.org/officeDocument/2006/relationships/slideLayout" Target="../slideLayouts/slideLayout448.xml"/><Relationship Id="rId28" Type="http://schemas.openxmlformats.org/officeDocument/2006/relationships/slideLayout" Target="../slideLayouts/slideLayout453.xml"/><Relationship Id="rId36" Type="http://schemas.openxmlformats.org/officeDocument/2006/relationships/image" Target="../media/image46.emf"/><Relationship Id="rId10" Type="http://schemas.openxmlformats.org/officeDocument/2006/relationships/slideLayout" Target="../slideLayouts/slideLayout435.xml"/><Relationship Id="rId19" Type="http://schemas.openxmlformats.org/officeDocument/2006/relationships/slideLayout" Target="../slideLayouts/slideLayout444.xml"/><Relationship Id="rId31" Type="http://schemas.openxmlformats.org/officeDocument/2006/relationships/slideLayout" Target="../slideLayouts/slideLayout456.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 Id="rId22" Type="http://schemas.openxmlformats.org/officeDocument/2006/relationships/slideLayout" Target="../slideLayouts/slideLayout447.xml"/><Relationship Id="rId27" Type="http://schemas.openxmlformats.org/officeDocument/2006/relationships/slideLayout" Target="../slideLayouts/slideLayout452.xml"/><Relationship Id="rId30" Type="http://schemas.openxmlformats.org/officeDocument/2006/relationships/slideLayout" Target="../slideLayouts/slideLayout455.xml"/><Relationship Id="rId35" Type="http://schemas.openxmlformats.org/officeDocument/2006/relationships/theme" Target="../theme/theme10.xml"/><Relationship Id="rId8" Type="http://schemas.openxmlformats.org/officeDocument/2006/relationships/slideLayout" Target="../slideLayouts/slideLayout43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72.xml"/><Relationship Id="rId18" Type="http://schemas.openxmlformats.org/officeDocument/2006/relationships/slideLayout" Target="../slideLayouts/slideLayout477.xml"/><Relationship Id="rId26" Type="http://schemas.openxmlformats.org/officeDocument/2006/relationships/slideLayout" Target="../slideLayouts/slideLayout485.xml"/><Relationship Id="rId39" Type="http://schemas.openxmlformats.org/officeDocument/2006/relationships/slideLayout" Target="../slideLayouts/slideLayout498.xml"/><Relationship Id="rId21" Type="http://schemas.openxmlformats.org/officeDocument/2006/relationships/slideLayout" Target="../slideLayouts/slideLayout480.xml"/><Relationship Id="rId34" Type="http://schemas.openxmlformats.org/officeDocument/2006/relationships/slideLayout" Target="../slideLayouts/slideLayout493.xml"/><Relationship Id="rId42" Type="http://schemas.openxmlformats.org/officeDocument/2006/relationships/slideLayout" Target="../slideLayouts/slideLayout501.xml"/><Relationship Id="rId47" Type="http://schemas.openxmlformats.org/officeDocument/2006/relationships/slideLayout" Target="../slideLayouts/slideLayout506.xml"/><Relationship Id="rId50" Type="http://schemas.openxmlformats.org/officeDocument/2006/relationships/theme" Target="../theme/theme11.xml"/><Relationship Id="rId7" Type="http://schemas.openxmlformats.org/officeDocument/2006/relationships/slideLayout" Target="../slideLayouts/slideLayout466.xml"/><Relationship Id="rId2" Type="http://schemas.openxmlformats.org/officeDocument/2006/relationships/slideLayout" Target="../slideLayouts/slideLayout461.xml"/><Relationship Id="rId16" Type="http://schemas.openxmlformats.org/officeDocument/2006/relationships/slideLayout" Target="../slideLayouts/slideLayout475.xml"/><Relationship Id="rId29" Type="http://schemas.openxmlformats.org/officeDocument/2006/relationships/slideLayout" Target="../slideLayouts/slideLayout488.xml"/><Relationship Id="rId11" Type="http://schemas.openxmlformats.org/officeDocument/2006/relationships/slideLayout" Target="../slideLayouts/slideLayout470.xml"/><Relationship Id="rId24" Type="http://schemas.openxmlformats.org/officeDocument/2006/relationships/slideLayout" Target="../slideLayouts/slideLayout483.xml"/><Relationship Id="rId32" Type="http://schemas.openxmlformats.org/officeDocument/2006/relationships/slideLayout" Target="../slideLayouts/slideLayout491.xml"/><Relationship Id="rId37" Type="http://schemas.openxmlformats.org/officeDocument/2006/relationships/slideLayout" Target="../slideLayouts/slideLayout496.xml"/><Relationship Id="rId40" Type="http://schemas.openxmlformats.org/officeDocument/2006/relationships/slideLayout" Target="../slideLayouts/slideLayout499.xml"/><Relationship Id="rId45" Type="http://schemas.openxmlformats.org/officeDocument/2006/relationships/slideLayout" Target="../slideLayouts/slideLayout504.xml"/><Relationship Id="rId5" Type="http://schemas.openxmlformats.org/officeDocument/2006/relationships/slideLayout" Target="../slideLayouts/slideLayout464.xml"/><Relationship Id="rId15" Type="http://schemas.openxmlformats.org/officeDocument/2006/relationships/slideLayout" Target="../slideLayouts/slideLayout474.xml"/><Relationship Id="rId23" Type="http://schemas.openxmlformats.org/officeDocument/2006/relationships/slideLayout" Target="../slideLayouts/slideLayout482.xml"/><Relationship Id="rId28" Type="http://schemas.openxmlformats.org/officeDocument/2006/relationships/slideLayout" Target="../slideLayouts/slideLayout487.xml"/><Relationship Id="rId36" Type="http://schemas.openxmlformats.org/officeDocument/2006/relationships/slideLayout" Target="../slideLayouts/slideLayout495.xml"/><Relationship Id="rId49" Type="http://schemas.openxmlformats.org/officeDocument/2006/relationships/slideLayout" Target="../slideLayouts/slideLayout508.xml"/><Relationship Id="rId10" Type="http://schemas.openxmlformats.org/officeDocument/2006/relationships/slideLayout" Target="../slideLayouts/slideLayout469.xml"/><Relationship Id="rId19" Type="http://schemas.openxmlformats.org/officeDocument/2006/relationships/slideLayout" Target="../slideLayouts/slideLayout478.xml"/><Relationship Id="rId31" Type="http://schemas.openxmlformats.org/officeDocument/2006/relationships/slideLayout" Target="../slideLayouts/slideLayout490.xml"/><Relationship Id="rId44" Type="http://schemas.openxmlformats.org/officeDocument/2006/relationships/slideLayout" Target="../slideLayouts/slideLayout503.xml"/><Relationship Id="rId4" Type="http://schemas.openxmlformats.org/officeDocument/2006/relationships/slideLayout" Target="../slideLayouts/slideLayout463.xml"/><Relationship Id="rId9" Type="http://schemas.openxmlformats.org/officeDocument/2006/relationships/slideLayout" Target="../slideLayouts/slideLayout468.xml"/><Relationship Id="rId14" Type="http://schemas.openxmlformats.org/officeDocument/2006/relationships/slideLayout" Target="../slideLayouts/slideLayout473.xml"/><Relationship Id="rId22" Type="http://schemas.openxmlformats.org/officeDocument/2006/relationships/slideLayout" Target="../slideLayouts/slideLayout481.xml"/><Relationship Id="rId27" Type="http://schemas.openxmlformats.org/officeDocument/2006/relationships/slideLayout" Target="../slideLayouts/slideLayout486.xml"/><Relationship Id="rId30" Type="http://schemas.openxmlformats.org/officeDocument/2006/relationships/slideLayout" Target="../slideLayouts/slideLayout489.xml"/><Relationship Id="rId35" Type="http://schemas.openxmlformats.org/officeDocument/2006/relationships/slideLayout" Target="../slideLayouts/slideLayout494.xml"/><Relationship Id="rId43" Type="http://schemas.openxmlformats.org/officeDocument/2006/relationships/slideLayout" Target="../slideLayouts/slideLayout502.xml"/><Relationship Id="rId48" Type="http://schemas.openxmlformats.org/officeDocument/2006/relationships/slideLayout" Target="../slideLayouts/slideLayout507.xml"/><Relationship Id="rId8" Type="http://schemas.openxmlformats.org/officeDocument/2006/relationships/slideLayout" Target="../slideLayouts/slideLayout467.xml"/><Relationship Id="rId51" Type="http://schemas.openxmlformats.org/officeDocument/2006/relationships/image" Target="../media/image46.emf"/><Relationship Id="rId3" Type="http://schemas.openxmlformats.org/officeDocument/2006/relationships/slideLayout" Target="../slideLayouts/slideLayout462.xml"/><Relationship Id="rId12" Type="http://schemas.openxmlformats.org/officeDocument/2006/relationships/slideLayout" Target="../slideLayouts/slideLayout471.xml"/><Relationship Id="rId17" Type="http://schemas.openxmlformats.org/officeDocument/2006/relationships/slideLayout" Target="../slideLayouts/slideLayout476.xml"/><Relationship Id="rId25" Type="http://schemas.openxmlformats.org/officeDocument/2006/relationships/slideLayout" Target="../slideLayouts/slideLayout484.xml"/><Relationship Id="rId33" Type="http://schemas.openxmlformats.org/officeDocument/2006/relationships/slideLayout" Target="../slideLayouts/slideLayout492.xml"/><Relationship Id="rId38" Type="http://schemas.openxmlformats.org/officeDocument/2006/relationships/slideLayout" Target="../slideLayouts/slideLayout497.xml"/><Relationship Id="rId46" Type="http://schemas.openxmlformats.org/officeDocument/2006/relationships/slideLayout" Target="../slideLayouts/slideLayout505.xml"/><Relationship Id="rId20" Type="http://schemas.openxmlformats.org/officeDocument/2006/relationships/slideLayout" Target="../slideLayouts/slideLayout479.xml"/><Relationship Id="rId41" Type="http://schemas.openxmlformats.org/officeDocument/2006/relationships/slideLayout" Target="../slideLayouts/slideLayout500.xml"/><Relationship Id="rId1" Type="http://schemas.openxmlformats.org/officeDocument/2006/relationships/slideLayout" Target="../slideLayouts/slideLayout460.xml"/><Relationship Id="rId6" Type="http://schemas.openxmlformats.org/officeDocument/2006/relationships/slideLayout" Target="../slideLayouts/slideLayout46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slideLayout" Target="../slideLayouts/slideLayout534.xml"/><Relationship Id="rId39" Type="http://schemas.openxmlformats.org/officeDocument/2006/relationships/slideLayout" Target="../slideLayouts/slideLayout547.xml"/><Relationship Id="rId21" Type="http://schemas.openxmlformats.org/officeDocument/2006/relationships/slideLayout" Target="../slideLayouts/slideLayout529.xml"/><Relationship Id="rId34" Type="http://schemas.openxmlformats.org/officeDocument/2006/relationships/slideLayout" Target="../slideLayouts/slideLayout542.xml"/><Relationship Id="rId42" Type="http://schemas.openxmlformats.org/officeDocument/2006/relationships/slideLayout" Target="../slideLayouts/slideLayout550.xml"/><Relationship Id="rId47" Type="http://schemas.openxmlformats.org/officeDocument/2006/relationships/slideLayout" Target="../slideLayouts/slideLayout555.xml"/><Relationship Id="rId50" Type="http://schemas.openxmlformats.org/officeDocument/2006/relationships/slideLayout" Target="../slideLayouts/slideLayout558.xml"/><Relationship Id="rId55" Type="http://schemas.openxmlformats.org/officeDocument/2006/relationships/slideLayout" Target="../slideLayouts/slideLayout563.xml"/><Relationship Id="rId63" Type="http://schemas.openxmlformats.org/officeDocument/2006/relationships/image" Target="../media/image108.svg"/><Relationship Id="rId7" Type="http://schemas.openxmlformats.org/officeDocument/2006/relationships/slideLayout" Target="../slideLayouts/slideLayout515.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9" Type="http://schemas.openxmlformats.org/officeDocument/2006/relationships/slideLayout" Target="../slideLayouts/slideLayout537.xml"/><Relationship Id="rId11" Type="http://schemas.openxmlformats.org/officeDocument/2006/relationships/slideLayout" Target="../slideLayouts/slideLayout519.xml"/><Relationship Id="rId24" Type="http://schemas.openxmlformats.org/officeDocument/2006/relationships/slideLayout" Target="../slideLayouts/slideLayout532.xml"/><Relationship Id="rId32" Type="http://schemas.openxmlformats.org/officeDocument/2006/relationships/slideLayout" Target="../slideLayouts/slideLayout540.xml"/><Relationship Id="rId37" Type="http://schemas.openxmlformats.org/officeDocument/2006/relationships/slideLayout" Target="../slideLayouts/slideLayout545.xml"/><Relationship Id="rId40" Type="http://schemas.openxmlformats.org/officeDocument/2006/relationships/slideLayout" Target="../slideLayouts/slideLayout548.xml"/><Relationship Id="rId45" Type="http://schemas.openxmlformats.org/officeDocument/2006/relationships/slideLayout" Target="../slideLayouts/slideLayout553.xml"/><Relationship Id="rId53" Type="http://schemas.openxmlformats.org/officeDocument/2006/relationships/slideLayout" Target="../slideLayouts/slideLayout561.xml"/><Relationship Id="rId58" Type="http://schemas.openxmlformats.org/officeDocument/2006/relationships/slideLayout" Target="../slideLayouts/slideLayout566.xml"/><Relationship Id="rId5" Type="http://schemas.openxmlformats.org/officeDocument/2006/relationships/slideLayout" Target="../slideLayouts/slideLayout513.xml"/><Relationship Id="rId61" Type="http://schemas.openxmlformats.org/officeDocument/2006/relationships/image" Target="../media/image3.emf"/><Relationship Id="rId19" Type="http://schemas.openxmlformats.org/officeDocument/2006/relationships/slideLayout" Target="../slideLayouts/slideLayout527.xml"/><Relationship Id="rId14" Type="http://schemas.openxmlformats.org/officeDocument/2006/relationships/slideLayout" Target="../slideLayouts/slideLayout522.xml"/><Relationship Id="rId22" Type="http://schemas.openxmlformats.org/officeDocument/2006/relationships/slideLayout" Target="../slideLayouts/slideLayout530.xml"/><Relationship Id="rId27" Type="http://schemas.openxmlformats.org/officeDocument/2006/relationships/slideLayout" Target="../slideLayouts/slideLayout535.xml"/><Relationship Id="rId30" Type="http://schemas.openxmlformats.org/officeDocument/2006/relationships/slideLayout" Target="../slideLayouts/slideLayout538.xml"/><Relationship Id="rId35" Type="http://schemas.openxmlformats.org/officeDocument/2006/relationships/slideLayout" Target="../slideLayouts/slideLayout543.xml"/><Relationship Id="rId43" Type="http://schemas.openxmlformats.org/officeDocument/2006/relationships/slideLayout" Target="../slideLayouts/slideLayout551.xml"/><Relationship Id="rId48" Type="http://schemas.openxmlformats.org/officeDocument/2006/relationships/slideLayout" Target="../slideLayouts/slideLayout556.xml"/><Relationship Id="rId56" Type="http://schemas.openxmlformats.org/officeDocument/2006/relationships/slideLayout" Target="../slideLayouts/slideLayout564.xml"/><Relationship Id="rId8" Type="http://schemas.openxmlformats.org/officeDocument/2006/relationships/slideLayout" Target="../slideLayouts/slideLayout516.xml"/><Relationship Id="rId51" Type="http://schemas.openxmlformats.org/officeDocument/2006/relationships/slideLayout" Target="../slideLayouts/slideLayout559.xml"/><Relationship Id="rId3" Type="http://schemas.openxmlformats.org/officeDocument/2006/relationships/slideLayout" Target="../slideLayouts/slideLayout511.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slideLayout" Target="../slideLayouts/slideLayout533.xml"/><Relationship Id="rId33" Type="http://schemas.openxmlformats.org/officeDocument/2006/relationships/slideLayout" Target="../slideLayouts/slideLayout541.xml"/><Relationship Id="rId38" Type="http://schemas.openxmlformats.org/officeDocument/2006/relationships/slideLayout" Target="../slideLayouts/slideLayout546.xml"/><Relationship Id="rId46" Type="http://schemas.openxmlformats.org/officeDocument/2006/relationships/slideLayout" Target="../slideLayouts/slideLayout554.xml"/><Relationship Id="rId59" Type="http://schemas.openxmlformats.org/officeDocument/2006/relationships/slideLayout" Target="../slideLayouts/slideLayout567.xml"/><Relationship Id="rId20" Type="http://schemas.openxmlformats.org/officeDocument/2006/relationships/slideLayout" Target="../slideLayouts/slideLayout528.xml"/><Relationship Id="rId41" Type="http://schemas.openxmlformats.org/officeDocument/2006/relationships/slideLayout" Target="../slideLayouts/slideLayout549.xml"/><Relationship Id="rId54" Type="http://schemas.openxmlformats.org/officeDocument/2006/relationships/slideLayout" Target="../slideLayouts/slideLayout562.xml"/><Relationship Id="rId62" Type="http://schemas.openxmlformats.org/officeDocument/2006/relationships/image" Target="../media/image107.png"/><Relationship Id="rId1" Type="http://schemas.openxmlformats.org/officeDocument/2006/relationships/slideLayout" Target="../slideLayouts/slideLayout509.xml"/><Relationship Id="rId6" Type="http://schemas.openxmlformats.org/officeDocument/2006/relationships/slideLayout" Target="../slideLayouts/slideLayout514.xml"/><Relationship Id="rId15" Type="http://schemas.openxmlformats.org/officeDocument/2006/relationships/slideLayout" Target="../slideLayouts/slideLayout523.xml"/><Relationship Id="rId23" Type="http://schemas.openxmlformats.org/officeDocument/2006/relationships/slideLayout" Target="../slideLayouts/slideLayout531.xml"/><Relationship Id="rId28" Type="http://schemas.openxmlformats.org/officeDocument/2006/relationships/slideLayout" Target="../slideLayouts/slideLayout536.xml"/><Relationship Id="rId36" Type="http://schemas.openxmlformats.org/officeDocument/2006/relationships/slideLayout" Target="../slideLayouts/slideLayout544.xml"/><Relationship Id="rId49" Type="http://schemas.openxmlformats.org/officeDocument/2006/relationships/slideLayout" Target="../slideLayouts/slideLayout557.xml"/><Relationship Id="rId57" Type="http://schemas.openxmlformats.org/officeDocument/2006/relationships/slideLayout" Target="../slideLayouts/slideLayout565.xml"/><Relationship Id="rId10" Type="http://schemas.openxmlformats.org/officeDocument/2006/relationships/slideLayout" Target="../slideLayouts/slideLayout518.xml"/><Relationship Id="rId31" Type="http://schemas.openxmlformats.org/officeDocument/2006/relationships/slideLayout" Target="../slideLayouts/slideLayout539.xml"/><Relationship Id="rId44" Type="http://schemas.openxmlformats.org/officeDocument/2006/relationships/slideLayout" Target="../slideLayouts/slideLayout552.xml"/><Relationship Id="rId52" Type="http://schemas.openxmlformats.org/officeDocument/2006/relationships/slideLayout" Target="../slideLayouts/slideLayout560.xml"/><Relationship Id="rId60" Type="http://schemas.openxmlformats.org/officeDocument/2006/relationships/theme" Target="../theme/theme12.xml"/><Relationship Id="rId4" Type="http://schemas.openxmlformats.org/officeDocument/2006/relationships/slideLayout" Target="../slideLayouts/slideLayout512.xml"/><Relationship Id="rId9" Type="http://schemas.openxmlformats.org/officeDocument/2006/relationships/slideLayout" Target="../slideLayouts/slideLayout51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80.xml"/><Relationship Id="rId18" Type="http://schemas.openxmlformats.org/officeDocument/2006/relationships/slideLayout" Target="../slideLayouts/slideLayout585.xml"/><Relationship Id="rId26" Type="http://schemas.openxmlformats.org/officeDocument/2006/relationships/slideLayout" Target="../slideLayouts/slideLayout593.xml"/><Relationship Id="rId39" Type="http://schemas.openxmlformats.org/officeDocument/2006/relationships/slideLayout" Target="../slideLayouts/slideLayout606.xml"/><Relationship Id="rId21" Type="http://schemas.openxmlformats.org/officeDocument/2006/relationships/slideLayout" Target="../slideLayouts/slideLayout588.xml"/><Relationship Id="rId34" Type="http://schemas.openxmlformats.org/officeDocument/2006/relationships/slideLayout" Target="../slideLayouts/slideLayout601.xml"/><Relationship Id="rId7" Type="http://schemas.openxmlformats.org/officeDocument/2006/relationships/slideLayout" Target="../slideLayouts/slideLayout574.xml"/><Relationship Id="rId2" Type="http://schemas.openxmlformats.org/officeDocument/2006/relationships/slideLayout" Target="../slideLayouts/slideLayout569.xml"/><Relationship Id="rId16" Type="http://schemas.openxmlformats.org/officeDocument/2006/relationships/slideLayout" Target="../slideLayouts/slideLayout583.xml"/><Relationship Id="rId20" Type="http://schemas.openxmlformats.org/officeDocument/2006/relationships/slideLayout" Target="../slideLayouts/slideLayout587.xml"/><Relationship Id="rId29" Type="http://schemas.openxmlformats.org/officeDocument/2006/relationships/slideLayout" Target="../slideLayouts/slideLayout596.xml"/><Relationship Id="rId41" Type="http://schemas.openxmlformats.org/officeDocument/2006/relationships/image" Target="../media/image3.emf"/><Relationship Id="rId1" Type="http://schemas.openxmlformats.org/officeDocument/2006/relationships/slideLayout" Target="../slideLayouts/slideLayout568.xml"/><Relationship Id="rId6" Type="http://schemas.openxmlformats.org/officeDocument/2006/relationships/slideLayout" Target="../slideLayouts/slideLayout573.xml"/><Relationship Id="rId11" Type="http://schemas.openxmlformats.org/officeDocument/2006/relationships/slideLayout" Target="../slideLayouts/slideLayout578.xml"/><Relationship Id="rId24" Type="http://schemas.openxmlformats.org/officeDocument/2006/relationships/slideLayout" Target="../slideLayouts/slideLayout591.xml"/><Relationship Id="rId32" Type="http://schemas.openxmlformats.org/officeDocument/2006/relationships/slideLayout" Target="../slideLayouts/slideLayout599.xml"/><Relationship Id="rId37" Type="http://schemas.openxmlformats.org/officeDocument/2006/relationships/slideLayout" Target="../slideLayouts/slideLayout604.xml"/><Relationship Id="rId40" Type="http://schemas.openxmlformats.org/officeDocument/2006/relationships/theme" Target="../theme/theme13.xml"/><Relationship Id="rId5" Type="http://schemas.openxmlformats.org/officeDocument/2006/relationships/slideLayout" Target="../slideLayouts/slideLayout572.xml"/><Relationship Id="rId15" Type="http://schemas.openxmlformats.org/officeDocument/2006/relationships/slideLayout" Target="../slideLayouts/slideLayout582.xml"/><Relationship Id="rId23" Type="http://schemas.openxmlformats.org/officeDocument/2006/relationships/slideLayout" Target="../slideLayouts/slideLayout590.xml"/><Relationship Id="rId28" Type="http://schemas.openxmlformats.org/officeDocument/2006/relationships/slideLayout" Target="../slideLayouts/slideLayout595.xml"/><Relationship Id="rId36" Type="http://schemas.openxmlformats.org/officeDocument/2006/relationships/slideLayout" Target="../slideLayouts/slideLayout603.xml"/><Relationship Id="rId10" Type="http://schemas.openxmlformats.org/officeDocument/2006/relationships/slideLayout" Target="../slideLayouts/slideLayout577.xml"/><Relationship Id="rId19" Type="http://schemas.openxmlformats.org/officeDocument/2006/relationships/slideLayout" Target="../slideLayouts/slideLayout586.xml"/><Relationship Id="rId31" Type="http://schemas.openxmlformats.org/officeDocument/2006/relationships/slideLayout" Target="../slideLayouts/slideLayout598.xml"/><Relationship Id="rId4" Type="http://schemas.openxmlformats.org/officeDocument/2006/relationships/slideLayout" Target="../slideLayouts/slideLayout571.xml"/><Relationship Id="rId9" Type="http://schemas.openxmlformats.org/officeDocument/2006/relationships/slideLayout" Target="../slideLayouts/slideLayout576.xml"/><Relationship Id="rId14" Type="http://schemas.openxmlformats.org/officeDocument/2006/relationships/slideLayout" Target="../slideLayouts/slideLayout581.xml"/><Relationship Id="rId22" Type="http://schemas.openxmlformats.org/officeDocument/2006/relationships/slideLayout" Target="../slideLayouts/slideLayout589.xml"/><Relationship Id="rId27" Type="http://schemas.openxmlformats.org/officeDocument/2006/relationships/slideLayout" Target="../slideLayouts/slideLayout594.xml"/><Relationship Id="rId30" Type="http://schemas.openxmlformats.org/officeDocument/2006/relationships/slideLayout" Target="../slideLayouts/slideLayout597.xml"/><Relationship Id="rId35" Type="http://schemas.openxmlformats.org/officeDocument/2006/relationships/slideLayout" Target="../slideLayouts/slideLayout602.xml"/><Relationship Id="rId8" Type="http://schemas.openxmlformats.org/officeDocument/2006/relationships/slideLayout" Target="../slideLayouts/slideLayout575.xml"/><Relationship Id="rId3" Type="http://schemas.openxmlformats.org/officeDocument/2006/relationships/slideLayout" Target="../slideLayouts/slideLayout570.xml"/><Relationship Id="rId12" Type="http://schemas.openxmlformats.org/officeDocument/2006/relationships/slideLayout" Target="../slideLayouts/slideLayout579.xml"/><Relationship Id="rId17" Type="http://schemas.openxmlformats.org/officeDocument/2006/relationships/slideLayout" Target="../slideLayouts/slideLayout584.xml"/><Relationship Id="rId25" Type="http://schemas.openxmlformats.org/officeDocument/2006/relationships/slideLayout" Target="../slideLayouts/slideLayout592.xml"/><Relationship Id="rId33" Type="http://schemas.openxmlformats.org/officeDocument/2006/relationships/slideLayout" Target="../slideLayouts/slideLayout600.xml"/><Relationship Id="rId38" Type="http://schemas.openxmlformats.org/officeDocument/2006/relationships/slideLayout" Target="../slideLayouts/slideLayout60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8.xml"/><Relationship Id="rId117" Type="http://schemas.openxmlformats.org/officeDocument/2006/relationships/image" Target="../media/image3.emf"/><Relationship Id="rId21" Type="http://schemas.openxmlformats.org/officeDocument/2006/relationships/slideLayout" Target="../slideLayouts/slideLayout63.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63" Type="http://schemas.openxmlformats.org/officeDocument/2006/relationships/slideLayout" Target="../slideLayouts/slideLayout105.xml"/><Relationship Id="rId68" Type="http://schemas.openxmlformats.org/officeDocument/2006/relationships/slideLayout" Target="../slideLayouts/slideLayout110.xml"/><Relationship Id="rId84" Type="http://schemas.openxmlformats.org/officeDocument/2006/relationships/slideLayout" Target="../slideLayouts/slideLayout126.xml"/><Relationship Id="rId89" Type="http://schemas.openxmlformats.org/officeDocument/2006/relationships/slideLayout" Target="../slideLayouts/slideLayout131.xml"/><Relationship Id="rId112" Type="http://schemas.openxmlformats.org/officeDocument/2006/relationships/slideLayout" Target="../slideLayouts/slideLayout154.xml"/><Relationship Id="rId16" Type="http://schemas.openxmlformats.org/officeDocument/2006/relationships/slideLayout" Target="../slideLayouts/slideLayout58.xml"/><Relationship Id="rId107" Type="http://schemas.openxmlformats.org/officeDocument/2006/relationships/slideLayout" Target="../slideLayouts/slideLayout149.xml"/><Relationship Id="rId11" Type="http://schemas.openxmlformats.org/officeDocument/2006/relationships/slideLayout" Target="../slideLayouts/slideLayout53.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53" Type="http://schemas.openxmlformats.org/officeDocument/2006/relationships/slideLayout" Target="../slideLayouts/slideLayout95.xml"/><Relationship Id="rId58" Type="http://schemas.openxmlformats.org/officeDocument/2006/relationships/slideLayout" Target="../slideLayouts/slideLayout100.xml"/><Relationship Id="rId74" Type="http://schemas.openxmlformats.org/officeDocument/2006/relationships/slideLayout" Target="../slideLayouts/slideLayout116.xml"/><Relationship Id="rId79" Type="http://schemas.openxmlformats.org/officeDocument/2006/relationships/slideLayout" Target="../slideLayouts/slideLayout121.xml"/><Relationship Id="rId102" Type="http://schemas.openxmlformats.org/officeDocument/2006/relationships/slideLayout" Target="../slideLayouts/slideLayout144.xml"/><Relationship Id="rId5" Type="http://schemas.openxmlformats.org/officeDocument/2006/relationships/slideLayout" Target="../slideLayouts/slideLayout47.xml"/><Relationship Id="rId90" Type="http://schemas.openxmlformats.org/officeDocument/2006/relationships/slideLayout" Target="../slideLayouts/slideLayout132.xml"/><Relationship Id="rId95" Type="http://schemas.openxmlformats.org/officeDocument/2006/relationships/slideLayout" Target="../slideLayouts/slideLayout137.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64" Type="http://schemas.openxmlformats.org/officeDocument/2006/relationships/slideLayout" Target="../slideLayouts/slideLayout106.xml"/><Relationship Id="rId69" Type="http://schemas.openxmlformats.org/officeDocument/2006/relationships/slideLayout" Target="../slideLayouts/slideLayout111.xml"/><Relationship Id="rId113" Type="http://schemas.openxmlformats.org/officeDocument/2006/relationships/slideLayout" Target="../slideLayouts/slideLayout155.xml"/><Relationship Id="rId80" Type="http://schemas.openxmlformats.org/officeDocument/2006/relationships/slideLayout" Target="../slideLayouts/slideLayout122.xml"/><Relationship Id="rId85" Type="http://schemas.openxmlformats.org/officeDocument/2006/relationships/slideLayout" Target="../slideLayouts/slideLayout127.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59" Type="http://schemas.openxmlformats.org/officeDocument/2006/relationships/slideLayout" Target="../slideLayouts/slideLayout101.xml"/><Relationship Id="rId103" Type="http://schemas.openxmlformats.org/officeDocument/2006/relationships/slideLayout" Target="../slideLayouts/slideLayout145.xml"/><Relationship Id="rId108" Type="http://schemas.openxmlformats.org/officeDocument/2006/relationships/slideLayout" Target="../slideLayouts/slideLayout150.xml"/><Relationship Id="rId54" Type="http://schemas.openxmlformats.org/officeDocument/2006/relationships/slideLayout" Target="../slideLayouts/slideLayout96.xml"/><Relationship Id="rId70" Type="http://schemas.openxmlformats.org/officeDocument/2006/relationships/slideLayout" Target="../slideLayouts/slideLayout112.xml"/><Relationship Id="rId75" Type="http://schemas.openxmlformats.org/officeDocument/2006/relationships/slideLayout" Target="../slideLayouts/slideLayout117.xml"/><Relationship Id="rId91" Type="http://schemas.openxmlformats.org/officeDocument/2006/relationships/slideLayout" Target="../slideLayouts/slideLayout133.xml"/><Relationship Id="rId96" Type="http://schemas.openxmlformats.org/officeDocument/2006/relationships/slideLayout" Target="../slideLayouts/slideLayout13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49" Type="http://schemas.openxmlformats.org/officeDocument/2006/relationships/slideLayout" Target="../slideLayouts/slideLayout91.xml"/><Relationship Id="rId114" Type="http://schemas.openxmlformats.org/officeDocument/2006/relationships/slideLayout" Target="../slideLayouts/slideLayout156.xml"/><Relationship Id="rId10" Type="http://schemas.openxmlformats.org/officeDocument/2006/relationships/slideLayout" Target="../slideLayouts/slideLayout52.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52" Type="http://schemas.openxmlformats.org/officeDocument/2006/relationships/slideLayout" Target="../slideLayouts/slideLayout94.xml"/><Relationship Id="rId60" Type="http://schemas.openxmlformats.org/officeDocument/2006/relationships/slideLayout" Target="../slideLayouts/slideLayout102.xml"/><Relationship Id="rId65" Type="http://schemas.openxmlformats.org/officeDocument/2006/relationships/slideLayout" Target="../slideLayouts/slideLayout107.xml"/><Relationship Id="rId73" Type="http://schemas.openxmlformats.org/officeDocument/2006/relationships/slideLayout" Target="../slideLayouts/slideLayout115.xml"/><Relationship Id="rId78" Type="http://schemas.openxmlformats.org/officeDocument/2006/relationships/slideLayout" Target="../slideLayouts/slideLayout120.xml"/><Relationship Id="rId81" Type="http://schemas.openxmlformats.org/officeDocument/2006/relationships/slideLayout" Target="../slideLayouts/slideLayout123.xml"/><Relationship Id="rId86" Type="http://schemas.openxmlformats.org/officeDocument/2006/relationships/slideLayout" Target="../slideLayouts/slideLayout128.xml"/><Relationship Id="rId94" Type="http://schemas.openxmlformats.org/officeDocument/2006/relationships/slideLayout" Target="../slideLayouts/slideLayout136.xml"/><Relationship Id="rId99" Type="http://schemas.openxmlformats.org/officeDocument/2006/relationships/slideLayout" Target="../slideLayouts/slideLayout141.xml"/><Relationship Id="rId101" Type="http://schemas.openxmlformats.org/officeDocument/2006/relationships/slideLayout" Target="../slideLayouts/slideLayout14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9" Type="http://schemas.openxmlformats.org/officeDocument/2006/relationships/slideLayout" Target="../slideLayouts/slideLayout81.xml"/><Relationship Id="rId109" Type="http://schemas.openxmlformats.org/officeDocument/2006/relationships/slideLayout" Target="../slideLayouts/slideLayout151.xml"/><Relationship Id="rId34" Type="http://schemas.openxmlformats.org/officeDocument/2006/relationships/slideLayout" Target="../slideLayouts/slideLayout76.xml"/><Relationship Id="rId50" Type="http://schemas.openxmlformats.org/officeDocument/2006/relationships/slideLayout" Target="../slideLayouts/slideLayout92.xml"/><Relationship Id="rId55" Type="http://schemas.openxmlformats.org/officeDocument/2006/relationships/slideLayout" Target="../slideLayouts/slideLayout97.xml"/><Relationship Id="rId76" Type="http://schemas.openxmlformats.org/officeDocument/2006/relationships/slideLayout" Target="../slideLayouts/slideLayout118.xml"/><Relationship Id="rId97" Type="http://schemas.openxmlformats.org/officeDocument/2006/relationships/slideLayout" Target="../slideLayouts/slideLayout139.xml"/><Relationship Id="rId104" Type="http://schemas.openxmlformats.org/officeDocument/2006/relationships/slideLayout" Target="../slideLayouts/slideLayout146.xml"/><Relationship Id="rId7" Type="http://schemas.openxmlformats.org/officeDocument/2006/relationships/slideLayout" Target="../slideLayouts/slideLayout49.xml"/><Relationship Id="rId71" Type="http://schemas.openxmlformats.org/officeDocument/2006/relationships/slideLayout" Target="../slideLayouts/slideLayout113.xml"/><Relationship Id="rId92" Type="http://schemas.openxmlformats.org/officeDocument/2006/relationships/slideLayout" Target="../slideLayouts/slideLayout134.xml"/><Relationship Id="rId2" Type="http://schemas.openxmlformats.org/officeDocument/2006/relationships/slideLayout" Target="../slideLayouts/slideLayout44.xml"/><Relationship Id="rId29" Type="http://schemas.openxmlformats.org/officeDocument/2006/relationships/slideLayout" Target="../slideLayouts/slideLayout71.xml"/><Relationship Id="rId24" Type="http://schemas.openxmlformats.org/officeDocument/2006/relationships/slideLayout" Target="../slideLayouts/slideLayout66.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66" Type="http://schemas.openxmlformats.org/officeDocument/2006/relationships/slideLayout" Target="../slideLayouts/slideLayout108.xml"/><Relationship Id="rId87" Type="http://schemas.openxmlformats.org/officeDocument/2006/relationships/slideLayout" Target="../slideLayouts/slideLayout129.xml"/><Relationship Id="rId110" Type="http://schemas.openxmlformats.org/officeDocument/2006/relationships/slideLayout" Target="../slideLayouts/slideLayout152.xml"/><Relationship Id="rId115" Type="http://schemas.openxmlformats.org/officeDocument/2006/relationships/slideLayout" Target="../slideLayouts/slideLayout157.xml"/><Relationship Id="rId61" Type="http://schemas.openxmlformats.org/officeDocument/2006/relationships/slideLayout" Target="../slideLayouts/slideLayout103.xml"/><Relationship Id="rId82" Type="http://schemas.openxmlformats.org/officeDocument/2006/relationships/slideLayout" Target="../slideLayouts/slideLayout124.xml"/><Relationship Id="rId19" Type="http://schemas.openxmlformats.org/officeDocument/2006/relationships/slideLayout" Target="../slideLayouts/slideLayout61.xml"/><Relationship Id="rId14" Type="http://schemas.openxmlformats.org/officeDocument/2006/relationships/slideLayout" Target="../slideLayouts/slideLayout56.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56" Type="http://schemas.openxmlformats.org/officeDocument/2006/relationships/slideLayout" Target="../slideLayouts/slideLayout98.xml"/><Relationship Id="rId77" Type="http://schemas.openxmlformats.org/officeDocument/2006/relationships/slideLayout" Target="../slideLayouts/slideLayout119.xml"/><Relationship Id="rId100" Type="http://schemas.openxmlformats.org/officeDocument/2006/relationships/slideLayout" Target="../slideLayouts/slideLayout142.xml"/><Relationship Id="rId105" Type="http://schemas.openxmlformats.org/officeDocument/2006/relationships/slideLayout" Target="../slideLayouts/slideLayout147.xml"/><Relationship Id="rId8" Type="http://schemas.openxmlformats.org/officeDocument/2006/relationships/slideLayout" Target="../slideLayouts/slideLayout50.xml"/><Relationship Id="rId51" Type="http://schemas.openxmlformats.org/officeDocument/2006/relationships/slideLayout" Target="../slideLayouts/slideLayout93.xml"/><Relationship Id="rId72" Type="http://schemas.openxmlformats.org/officeDocument/2006/relationships/slideLayout" Target="../slideLayouts/slideLayout114.xml"/><Relationship Id="rId93" Type="http://schemas.openxmlformats.org/officeDocument/2006/relationships/slideLayout" Target="../slideLayouts/slideLayout135.xml"/><Relationship Id="rId98" Type="http://schemas.openxmlformats.org/officeDocument/2006/relationships/slideLayout" Target="../slideLayouts/slideLayout140.xml"/><Relationship Id="rId3" Type="http://schemas.openxmlformats.org/officeDocument/2006/relationships/slideLayout" Target="../slideLayouts/slideLayout45.xml"/><Relationship Id="rId25" Type="http://schemas.openxmlformats.org/officeDocument/2006/relationships/slideLayout" Target="../slideLayouts/slideLayout67.xml"/><Relationship Id="rId46" Type="http://schemas.openxmlformats.org/officeDocument/2006/relationships/slideLayout" Target="../slideLayouts/slideLayout88.xml"/><Relationship Id="rId67" Type="http://schemas.openxmlformats.org/officeDocument/2006/relationships/slideLayout" Target="../slideLayouts/slideLayout109.xml"/><Relationship Id="rId116" Type="http://schemas.openxmlformats.org/officeDocument/2006/relationships/theme" Target="../theme/theme3.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62" Type="http://schemas.openxmlformats.org/officeDocument/2006/relationships/slideLayout" Target="../slideLayouts/slideLayout104.xml"/><Relationship Id="rId83" Type="http://schemas.openxmlformats.org/officeDocument/2006/relationships/slideLayout" Target="../slideLayouts/slideLayout125.xml"/><Relationship Id="rId88" Type="http://schemas.openxmlformats.org/officeDocument/2006/relationships/slideLayout" Target="../slideLayouts/slideLayout130.xml"/><Relationship Id="rId111" Type="http://schemas.openxmlformats.org/officeDocument/2006/relationships/slideLayout" Target="../slideLayouts/slideLayout153.xml"/><Relationship Id="rId15" Type="http://schemas.openxmlformats.org/officeDocument/2006/relationships/slideLayout" Target="../slideLayouts/slideLayout57.xml"/><Relationship Id="rId36" Type="http://schemas.openxmlformats.org/officeDocument/2006/relationships/slideLayout" Target="../slideLayouts/slideLayout78.xml"/><Relationship Id="rId57" Type="http://schemas.openxmlformats.org/officeDocument/2006/relationships/slideLayout" Target="../slideLayouts/slideLayout99.xml"/><Relationship Id="rId106" Type="http://schemas.openxmlformats.org/officeDocument/2006/relationships/slideLayout" Target="../slideLayouts/slideLayout1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image" Target="../media/image33.png"/><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theme" Target="../theme/theme4.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9" Type="http://schemas.openxmlformats.org/officeDocument/2006/relationships/slideLayout" Target="../slideLayouts/slideLayout206.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42" Type="http://schemas.openxmlformats.org/officeDocument/2006/relationships/slideLayout" Target="../slideLayouts/slideLayout209.xml"/><Relationship Id="rId47" Type="http://schemas.openxmlformats.org/officeDocument/2006/relationships/slideLayout" Target="../slideLayouts/slideLayout214.xml"/><Relationship Id="rId50" Type="http://schemas.openxmlformats.org/officeDocument/2006/relationships/slideLayout" Target="../slideLayouts/slideLayout217.xml"/><Relationship Id="rId55" Type="http://schemas.openxmlformats.org/officeDocument/2006/relationships/slideLayout" Target="../slideLayouts/slideLayout222.xml"/><Relationship Id="rId7" Type="http://schemas.openxmlformats.org/officeDocument/2006/relationships/slideLayout" Target="../slideLayouts/slideLayout17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9" Type="http://schemas.openxmlformats.org/officeDocument/2006/relationships/slideLayout" Target="../slideLayouts/slideLayout196.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37" Type="http://schemas.openxmlformats.org/officeDocument/2006/relationships/slideLayout" Target="../slideLayouts/slideLayout204.xml"/><Relationship Id="rId40" Type="http://schemas.openxmlformats.org/officeDocument/2006/relationships/slideLayout" Target="../slideLayouts/slideLayout207.xml"/><Relationship Id="rId45" Type="http://schemas.openxmlformats.org/officeDocument/2006/relationships/slideLayout" Target="../slideLayouts/slideLayout212.xml"/><Relationship Id="rId53" Type="http://schemas.openxmlformats.org/officeDocument/2006/relationships/slideLayout" Target="../slideLayouts/slideLayout220.xml"/><Relationship Id="rId58" Type="http://schemas.openxmlformats.org/officeDocument/2006/relationships/slideLayout" Target="../slideLayouts/slideLayout225.xml"/><Relationship Id="rId5" Type="http://schemas.openxmlformats.org/officeDocument/2006/relationships/slideLayout" Target="../slideLayouts/slideLayout172.xml"/><Relationship Id="rId61" Type="http://schemas.openxmlformats.org/officeDocument/2006/relationships/theme" Target="../theme/theme5.xml"/><Relationship Id="rId19" Type="http://schemas.openxmlformats.org/officeDocument/2006/relationships/slideLayout" Target="../slideLayouts/slideLayout18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 Id="rId43" Type="http://schemas.openxmlformats.org/officeDocument/2006/relationships/slideLayout" Target="../slideLayouts/slideLayout210.xml"/><Relationship Id="rId48" Type="http://schemas.openxmlformats.org/officeDocument/2006/relationships/slideLayout" Target="../slideLayouts/slideLayout215.xml"/><Relationship Id="rId56" Type="http://schemas.openxmlformats.org/officeDocument/2006/relationships/slideLayout" Target="../slideLayouts/slideLayout223.xml"/><Relationship Id="rId8" Type="http://schemas.openxmlformats.org/officeDocument/2006/relationships/slideLayout" Target="../slideLayouts/slideLayout175.xml"/><Relationship Id="rId51" Type="http://schemas.openxmlformats.org/officeDocument/2006/relationships/slideLayout" Target="../slideLayouts/slideLayout218.xml"/><Relationship Id="rId3" Type="http://schemas.openxmlformats.org/officeDocument/2006/relationships/slideLayout" Target="../slideLayouts/slideLayout170.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38" Type="http://schemas.openxmlformats.org/officeDocument/2006/relationships/slideLayout" Target="../slideLayouts/slideLayout205.xml"/><Relationship Id="rId46" Type="http://schemas.openxmlformats.org/officeDocument/2006/relationships/slideLayout" Target="../slideLayouts/slideLayout213.xml"/><Relationship Id="rId59" Type="http://schemas.openxmlformats.org/officeDocument/2006/relationships/slideLayout" Target="../slideLayouts/slideLayout226.xml"/><Relationship Id="rId20" Type="http://schemas.openxmlformats.org/officeDocument/2006/relationships/slideLayout" Target="../slideLayouts/slideLayout187.xml"/><Relationship Id="rId41" Type="http://schemas.openxmlformats.org/officeDocument/2006/relationships/slideLayout" Target="../slideLayouts/slideLayout208.xml"/><Relationship Id="rId54" Type="http://schemas.openxmlformats.org/officeDocument/2006/relationships/slideLayout" Target="../slideLayouts/slideLayout221.xml"/><Relationship Id="rId62" Type="http://schemas.openxmlformats.org/officeDocument/2006/relationships/image" Target="../media/image3.emf"/><Relationship Id="rId1" Type="http://schemas.openxmlformats.org/officeDocument/2006/relationships/slideLayout" Target="../slideLayouts/slideLayout168.xml"/><Relationship Id="rId6" Type="http://schemas.openxmlformats.org/officeDocument/2006/relationships/slideLayout" Target="../slideLayouts/slideLayout173.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slideLayout" Target="../slideLayouts/slideLayout203.xml"/><Relationship Id="rId49" Type="http://schemas.openxmlformats.org/officeDocument/2006/relationships/slideLayout" Target="../slideLayouts/slideLayout216.xml"/><Relationship Id="rId57" Type="http://schemas.openxmlformats.org/officeDocument/2006/relationships/slideLayout" Target="../slideLayouts/slideLayout224.xml"/><Relationship Id="rId10" Type="http://schemas.openxmlformats.org/officeDocument/2006/relationships/slideLayout" Target="../slideLayouts/slideLayout177.xml"/><Relationship Id="rId31" Type="http://schemas.openxmlformats.org/officeDocument/2006/relationships/slideLayout" Target="../slideLayouts/slideLayout198.xml"/><Relationship Id="rId44" Type="http://schemas.openxmlformats.org/officeDocument/2006/relationships/slideLayout" Target="../slideLayouts/slideLayout211.xml"/><Relationship Id="rId52" Type="http://schemas.openxmlformats.org/officeDocument/2006/relationships/slideLayout" Target="../slideLayouts/slideLayout219.xml"/><Relationship Id="rId60" Type="http://schemas.openxmlformats.org/officeDocument/2006/relationships/slideLayout" Target="../slideLayouts/slideLayout22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slideLayout" Target="../slideLayouts/slideLayout266.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42" Type="http://schemas.openxmlformats.org/officeDocument/2006/relationships/slideLayout" Target="../slideLayouts/slideLayout269.xml"/><Relationship Id="rId47" Type="http://schemas.openxmlformats.org/officeDocument/2006/relationships/slideLayout" Target="../slideLayouts/slideLayout274.xml"/><Relationship Id="rId50" Type="http://schemas.openxmlformats.org/officeDocument/2006/relationships/slideLayout" Target="../slideLayouts/slideLayout277.xml"/><Relationship Id="rId7" Type="http://schemas.openxmlformats.org/officeDocument/2006/relationships/slideLayout" Target="../slideLayouts/slideLayout23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9" Type="http://schemas.openxmlformats.org/officeDocument/2006/relationships/slideLayout" Target="../slideLayouts/slideLayout256.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slideLayout" Target="../slideLayouts/slideLayout267.xml"/><Relationship Id="rId45" Type="http://schemas.openxmlformats.org/officeDocument/2006/relationships/slideLayout" Target="../slideLayouts/slideLayout272.xml"/><Relationship Id="rId53" Type="http://schemas.openxmlformats.org/officeDocument/2006/relationships/image" Target="../media/image46.emf"/><Relationship Id="rId5" Type="http://schemas.openxmlformats.org/officeDocument/2006/relationships/slideLayout" Target="../slideLayouts/slideLayout23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slideLayout" Target="../slideLayouts/slideLayout258.xml"/><Relationship Id="rId44" Type="http://schemas.openxmlformats.org/officeDocument/2006/relationships/slideLayout" Target="../slideLayouts/slideLayout271.xml"/><Relationship Id="rId52" Type="http://schemas.openxmlformats.org/officeDocument/2006/relationships/theme" Target="../theme/theme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43" Type="http://schemas.openxmlformats.org/officeDocument/2006/relationships/slideLayout" Target="../slideLayouts/slideLayout270.xml"/><Relationship Id="rId48" Type="http://schemas.openxmlformats.org/officeDocument/2006/relationships/slideLayout" Target="../slideLayouts/slideLayout275.xml"/><Relationship Id="rId8" Type="http://schemas.openxmlformats.org/officeDocument/2006/relationships/slideLayout" Target="../slideLayouts/slideLayout235.xml"/><Relationship Id="rId51" Type="http://schemas.openxmlformats.org/officeDocument/2006/relationships/slideLayout" Target="../slideLayouts/slideLayout278.xml"/><Relationship Id="rId3" Type="http://schemas.openxmlformats.org/officeDocument/2006/relationships/slideLayout" Target="../slideLayouts/slideLayout230.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46" Type="http://schemas.openxmlformats.org/officeDocument/2006/relationships/slideLayout" Target="../slideLayouts/slideLayout273.xml"/><Relationship Id="rId20" Type="http://schemas.openxmlformats.org/officeDocument/2006/relationships/slideLayout" Target="../slideLayouts/slideLayout247.xml"/><Relationship Id="rId41" Type="http://schemas.openxmlformats.org/officeDocument/2006/relationships/slideLayout" Target="../slideLayouts/slideLayout268.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49" Type="http://schemas.openxmlformats.org/officeDocument/2006/relationships/slideLayout" Target="../slideLayouts/slideLayout27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slideLayout" Target="../slideLayouts/slideLayout304.xml"/><Relationship Id="rId39" Type="http://schemas.openxmlformats.org/officeDocument/2006/relationships/slideLayout" Target="../slideLayouts/slideLayout317.xml"/><Relationship Id="rId21" Type="http://schemas.openxmlformats.org/officeDocument/2006/relationships/slideLayout" Target="../slideLayouts/slideLayout299.xml"/><Relationship Id="rId34" Type="http://schemas.openxmlformats.org/officeDocument/2006/relationships/slideLayout" Target="../slideLayouts/slideLayout312.xml"/><Relationship Id="rId42" Type="http://schemas.openxmlformats.org/officeDocument/2006/relationships/slideLayout" Target="../slideLayouts/slideLayout320.xml"/><Relationship Id="rId47" Type="http://schemas.openxmlformats.org/officeDocument/2006/relationships/slideLayout" Target="../slideLayouts/slideLayout325.xml"/><Relationship Id="rId50" Type="http://schemas.openxmlformats.org/officeDocument/2006/relationships/slideLayout" Target="../slideLayouts/slideLayout328.xml"/><Relationship Id="rId55" Type="http://schemas.openxmlformats.org/officeDocument/2006/relationships/image" Target="../media/image46.emf"/><Relationship Id="rId7" Type="http://schemas.openxmlformats.org/officeDocument/2006/relationships/slideLayout" Target="../slideLayouts/slideLayout285.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9" Type="http://schemas.openxmlformats.org/officeDocument/2006/relationships/slideLayout" Target="../slideLayouts/slideLayout307.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32" Type="http://schemas.openxmlformats.org/officeDocument/2006/relationships/slideLayout" Target="../slideLayouts/slideLayout310.xml"/><Relationship Id="rId37" Type="http://schemas.openxmlformats.org/officeDocument/2006/relationships/slideLayout" Target="../slideLayouts/slideLayout315.xml"/><Relationship Id="rId40" Type="http://schemas.openxmlformats.org/officeDocument/2006/relationships/slideLayout" Target="../slideLayouts/slideLayout318.xml"/><Relationship Id="rId45" Type="http://schemas.openxmlformats.org/officeDocument/2006/relationships/slideLayout" Target="../slideLayouts/slideLayout323.xml"/><Relationship Id="rId53" Type="http://schemas.openxmlformats.org/officeDocument/2006/relationships/slideLayout" Target="../slideLayouts/slideLayout331.xml"/><Relationship Id="rId5" Type="http://schemas.openxmlformats.org/officeDocument/2006/relationships/slideLayout" Target="../slideLayouts/slideLayout283.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31" Type="http://schemas.openxmlformats.org/officeDocument/2006/relationships/slideLayout" Target="../slideLayouts/slideLayout309.xml"/><Relationship Id="rId44" Type="http://schemas.openxmlformats.org/officeDocument/2006/relationships/slideLayout" Target="../slideLayouts/slideLayout322.xml"/><Relationship Id="rId52" Type="http://schemas.openxmlformats.org/officeDocument/2006/relationships/slideLayout" Target="../slideLayouts/slideLayout330.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slideLayout" Target="../slideLayouts/slideLayout305.xml"/><Relationship Id="rId30" Type="http://schemas.openxmlformats.org/officeDocument/2006/relationships/slideLayout" Target="../slideLayouts/slideLayout308.xml"/><Relationship Id="rId35" Type="http://schemas.openxmlformats.org/officeDocument/2006/relationships/slideLayout" Target="../slideLayouts/slideLayout313.xml"/><Relationship Id="rId43" Type="http://schemas.openxmlformats.org/officeDocument/2006/relationships/slideLayout" Target="../slideLayouts/slideLayout321.xml"/><Relationship Id="rId48" Type="http://schemas.openxmlformats.org/officeDocument/2006/relationships/slideLayout" Target="../slideLayouts/slideLayout326.xml"/><Relationship Id="rId8" Type="http://schemas.openxmlformats.org/officeDocument/2006/relationships/slideLayout" Target="../slideLayouts/slideLayout286.xml"/><Relationship Id="rId51" Type="http://schemas.openxmlformats.org/officeDocument/2006/relationships/slideLayout" Target="../slideLayouts/slideLayout329.xml"/><Relationship Id="rId3" Type="http://schemas.openxmlformats.org/officeDocument/2006/relationships/slideLayout" Target="../slideLayouts/slideLayout281.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33" Type="http://schemas.openxmlformats.org/officeDocument/2006/relationships/slideLayout" Target="../slideLayouts/slideLayout311.xml"/><Relationship Id="rId38" Type="http://schemas.openxmlformats.org/officeDocument/2006/relationships/slideLayout" Target="../slideLayouts/slideLayout316.xml"/><Relationship Id="rId46" Type="http://schemas.openxmlformats.org/officeDocument/2006/relationships/slideLayout" Target="../slideLayouts/slideLayout324.xml"/><Relationship Id="rId20" Type="http://schemas.openxmlformats.org/officeDocument/2006/relationships/slideLayout" Target="../slideLayouts/slideLayout298.xml"/><Relationship Id="rId41" Type="http://schemas.openxmlformats.org/officeDocument/2006/relationships/slideLayout" Target="../slideLayouts/slideLayout319.xml"/><Relationship Id="rId54" Type="http://schemas.openxmlformats.org/officeDocument/2006/relationships/theme" Target="../theme/theme7.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28" Type="http://schemas.openxmlformats.org/officeDocument/2006/relationships/slideLayout" Target="../slideLayouts/slideLayout306.xml"/><Relationship Id="rId36" Type="http://schemas.openxmlformats.org/officeDocument/2006/relationships/slideLayout" Target="../slideLayouts/slideLayout314.xml"/><Relationship Id="rId49" Type="http://schemas.openxmlformats.org/officeDocument/2006/relationships/slideLayout" Target="../slideLayouts/slideLayout32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26" Type="http://schemas.openxmlformats.org/officeDocument/2006/relationships/slideLayout" Target="../slideLayouts/slideLayout357.xml"/><Relationship Id="rId39" Type="http://schemas.openxmlformats.org/officeDocument/2006/relationships/slideLayout" Target="../slideLayouts/slideLayout370.xml"/><Relationship Id="rId21" Type="http://schemas.openxmlformats.org/officeDocument/2006/relationships/slideLayout" Target="../slideLayouts/slideLayout352.xml"/><Relationship Id="rId34" Type="http://schemas.openxmlformats.org/officeDocument/2006/relationships/slideLayout" Target="../slideLayouts/slideLayout365.xml"/><Relationship Id="rId42" Type="http://schemas.openxmlformats.org/officeDocument/2006/relationships/slideLayout" Target="../slideLayouts/slideLayout373.xml"/><Relationship Id="rId47" Type="http://schemas.openxmlformats.org/officeDocument/2006/relationships/theme" Target="../theme/theme8.xml"/><Relationship Id="rId7" Type="http://schemas.openxmlformats.org/officeDocument/2006/relationships/slideLayout" Target="../slideLayouts/slideLayout33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9" Type="http://schemas.openxmlformats.org/officeDocument/2006/relationships/slideLayout" Target="../slideLayouts/slideLayout360.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24" Type="http://schemas.openxmlformats.org/officeDocument/2006/relationships/slideLayout" Target="../slideLayouts/slideLayout355.xml"/><Relationship Id="rId32" Type="http://schemas.openxmlformats.org/officeDocument/2006/relationships/slideLayout" Target="../slideLayouts/slideLayout363.xml"/><Relationship Id="rId37" Type="http://schemas.openxmlformats.org/officeDocument/2006/relationships/slideLayout" Target="../slideLayouts/slideLayout368.xml"/><Relationship Id="rId40" Type="http://schemas.openxmlformats.org/officeDocument/2006/relationships/slideLayout" Target="../slideLayouts/slideLayout371.xml"/><Relationship Id="rId45" Type="http://schemas.openxmlformats.org/officeDocument/2006/relationships/slideLayout" Target="../slideLayouts/slideLayout376.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28" Type="http://schemas.openxmlformats.org/officeDocument/2006/relationships/slideLayout" Target="../slideLayouts/slideLayout359.xml"/><Relationship Id="rId36" Type="http://schemas.openxmlformats.org/officeDocument/2006/relationships/slideLayout" Target="../slideLayouts/slideLayout367.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31" Type="http://schemas.openxmlformats.org/officeDocument/2006/relationships/slideLayout" Target="../slideLayouts/slideLayout362.xml"/><Relationship Id="rId44" Type="http://schemas.openxmlformats.org/officeDocument/2006/relationships/slideLayout" Target="../slideLayouts/slideLayout375.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 Id="rId22" Type="http://schemas.openxmlformats.org/officeDocument/2006/relationships/slideLayout" Target="../slideLayouts/slideLayout353.xml"/><Relationship Id="rId27" Type="http://schemas.openxmlformats.org/officeDocument/2006/relationships/slideLayout" Target="../slideLayouts/slideLayout358.xml"/><Relationship Id="rId30" Type="http://schemas.openxmlformats.org/officeDocument/2006/relationships/slideLayout" Target="../slideLayouts/slideLayout361.xml"/><Relationship Id="rId35" Type="http://schemas.openxmlformats.org/officeDocument/2006/relationships/slideLayout" Target="../slideLayouts/slideLayout366.xml"/><Relationship Id="rId43" Type="http://schemas.openxmlformats.org/officeDocument/2006/relationships/slideLayout" Target="../slideLayouts/slideLayout374.xml"/><Relationship Id="rId48" Type="http://schemas.openxmlformats.org/officeDocument/2006/relationships/image" Target="../media/image46.emf"/><Relationship Id="rId8" Type="http://schemas.openxmlformats.org/officeDocument/2006/relationships/slideLayout" Target="../slideLayouts/slideLayout339.xml"/><Relationship Id="rId3" Type="http://schemas.openxmlformats.org/officeDocument/2006/relationships/slideLayout" Target="../slideLayouts/slideLayout334.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33" Type="http://schemas.openxmlformats.org/officeDocument/2006/relationships/slideLayout" Target="../slideLayouts/slideLayout364.xml"/><Relationship Id="rId38" Type="http://schemas.openxmlformats.org/officeDocument/2006/relationships/slideLayout" Target="../slideLayouts/slideLayout369.xml"/><Relationship Id="rId46" Type="http://schemas.openxmlformats.org/officeDocument/2006/relationships/slideLayout" Target="../slideLayouts/slideLayout377.xml"/><Relationship Id="rId20" Type="http://schemas.openxmlformats.org/officeDocument/2006/relationships/slideLayout" Target="../slideLayouts/slideLayout351.xml"/><Relationship Id="rId41" Type="http://schemas.openxmlformats.org/officeDocument/2006/relationships/slideLayout" Target="../slideLayouts/slideLayout37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slideLayout" Target="../slideLayouts/slideLayout403.xml"/><Relationship Id="rId39" Type="http://schemas.openxmlformats.org/officeDocument/2006/relationships/slideLayout" Target="../slideLayouts/slideLayout416.xml"/><Relationship Id="rId21" Type="http://schemas.openxmlformats.org/officeDocument/2006/relationships/slideLayout" Target="../slideLayouts/slideLayout398.xml"/><Relationship Id="rId34" Type="http://schemas.openxmlformats.org/officeDocument/2006/relationships/slideLayout" Target="../slideLayouts/slideLayout411.xml"/><Relationship Id="rId42" Type="http://schemas.openxmlformats.org/officeDocument/2006/relationships/slideLayout" Target="../slideLayouts/slideLayout419.xml"/><Relationship Id="rId47" Type="http://schemas.openxmlformats.org/officeDocument/2006/relationships/slideLayout" Target="../slideLayouts/slideLayout424.xml"/><Relationship Id="rId50" Type="http://schemas.openxmlformats.org/officeDocument/2006/relationships/image" Target="../media/image46.emf"/><Relationship Id="rId7" Type="http://schemas.openxmlformats.org/officeDocument/2006/relationships/slideLayout" Target="../slideLayouts/slideLayout38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9" Type="http://schemas.openxmlformats.org/officeDocument/2006/relationships/slideLayout" Target="../slideLayouts/slideLayout406.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32" Type="http://schemas.openxmlformats.org/officeDocument/2006/relationships/slideLayout" Target="../slideLayouts/slideLayout409.xml"/><Relationship Id="rId37" Type="http://schemas.openxmlformats.org/officeDocument/2006/relationships/slideLayout" Target="../slideLayouts/slideLayout414.xml"/><Relationship Id="rId40" Type="http://schemas.openxmlformats.org/officeDocument/2006/relationships/slideLayout" Target="../slideLayouts/slideLayout417.xml"/><Relationship Id="rId45" Type="http://schemas.openxmlformats.org/officeDocument/2006/relationships/slideLayout" Target="../slideLayouts/slideLayout422.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36" Type="http://schemas.openxmlformats.org/officeDocument/2006/relationships/slideLayout" Target="../slideLayouts/slideLayout413.xml"/><Relationship Id="rId49" Type="http://schemas.openxmlformats.org/officeDocument/2006/relationships/theme" Target="../theme/theme9.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31" Type="http://schemas.openxmlformats.org/officeDocument/2006/relationships/slideLayout" Target="../slideLayouts/slideLayout408.xml"/><Relationship Id="rId44" Type="http://schemas.openxmlformats.org/officeDocument/2006/relationships/slideLayout" Target="../slideLayouts/slideLayout421.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30" Type="http://schemas.openxmlformats.org/officeDocument/2006/relationships/slideLayout" Target="../slideLayouts/slideLayout407.xml"/><Relationship Id="rId35" Type="http://schemas.openxmlformats.org/officeDocument/2006/relationships/slideLayout" Target="../slideLayouts/slideLayout412.xml"/><Relationship Id="rId43" Type="http://schemas.openxmlformats.org/officeDocument/2006/relationships/slideLayout" Target="../slideLayouts/slideLayout420.xml"/><Relationship Id="rId48" Type="http://schemas.openxmlformats.org/officeDocument/2006/relationships/slideLayout" Target="../slideLayouts/slideLayout425.xml"/><Relationship Id="rId8" Type="http://schemas.openxmlformats.org/officeDocument/2006/relationships/slideLayout" Target="../slideLayouts/slideLayout385.xml"/><Relationship Id="rId3" Type="http://schemas.openxmlformats.org/officeDocument/2006/relationships/slideLayout" Target="../slideLayouts/slideLayout380.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33" Type="http://schemas.openxmlformats.org/officeDocument/2006/relationships/slideLayout" Target="../slideLayouts/slideLayout410.xml"/><Relationship Id="rId38" Type="http://schemas.openxmlformats.org/officeDocument/2006/relationships/slideLayout" Target="../slideLayouts/slideLayout415.xml"/><Relationship Id="rId46" Type="http://schemas.openxmlformats.org/officeDocument/2006/relationships/slideLayout" Target="../slideLayouts/slideLayout423.xml"/><Relationship Id="rId20" Type="http://schemas.openxmlformats.org/officeDocument/2006/relationships/slideLayout" Target="../slideLayouts/slideLayout397.xml"/><Relationship Id="rId41" Type="http://schemas.openxmlformats.org/officeDocument/2006/relationships/slideLayout" Target="../slideLayouts/slideLayout418.xml"/><Relationship Id="rId1" Type="http://schemas.openxmlformats.org/officeDocument/2006/relationships/slideLayout" Target="../slideLayouts/slideLayout378.xml"/><Relationship Id="rId6" Type="http://schemas.openxmlformats.org/officeDocument/2006/relationships/slideLayout" Target="../slideLayouts/slideLayout3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B581F2-A92E-4D85-9E3B-75551E11D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819141-F7D5-4A46-B3AC-068BFDC2D4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FC423-9BC7-409C-A4CF-A64B81E28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FA35D-41A6-40AC-98F2-40406F419FFB}" type="datetimeFigureOut">
              <a:rPr lang="en-US" smtClean="0"/>
              <a:t>5/19/2022</a:t>
            </a:fld>
            <a:endParaRPr lang="en-US"/>
          </a:p>
        </p:txBody>
      </p:sp>
      <p:sp>
        <p:nvSpPr>
          <p:cNvPr id="5" name="Footer Placeholder 4">
            <a:extLst>
              <a:ext uri="{FF2B5EF4-FFF2-40B4-BE49-F238E27FC236}">
                <a16:creationId xmlns:a16="http://schemas.microsoft.com/office/drawing/2014/main" id="{171D3065-0969-4AAC-A6C9-5D3C641F64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BD8810-89F3-4A25-8D65-6DB644B8CA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C7F14-B839-41FB-9C04-154C1AE04AF0}" type="slidenum">
              <a:rPr lang="en-US" smtClean="0"/>
              <a:t>‹#›</a:t>
            </a:fld>
            <a:endParaRPr lang="en-US"/>
          </a:p>
        </p:txBody>
      </p:sp>
    </p:spTree>
    <p:extLst>
      <p:ext uri="{BB962C8B-B14F-4D97-AF65-F5344CB8AC3E}">
        <p14:creationId xmlns:p14="http://schemas.microsoft.com/office/powerpoint/2010/main" val="1631556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5" r:id="rId15"/>
    <p:sldLayoutId id="2147483667" r:id="rId16"/>
    <p:sldLayoutId id="2147484188" r:id="rId17"/>
    <p:sldLayoutId id="2147484189" r:id="rId18"/>
    <p:sldLayoutId id="214748419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60542881"/>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8" r:id="rId25"/>
    <p:sldLayoutId id="2147484069" r:id="rId26"/>
    <p:sldLayoutId id="2147484070" r:id="rId27"/>
    <p:sldLayoutId id="2147484071" r:id="rId28"/>
    <p:sldLayoutId id="2147484072" r:id="rId29"/>
    <p:sldLayoutId id="2147484073" r:id="rId30"/>
    <p:sldLayoutId id="2147484074" r:id="rId31"/>
    <p:sldLayoutId id="2147484075" r:id="rId32"/>
    <p:sldLayoutId id="2147484076" r:id="rId33"/>
    <p:sldLayoutId id="214748407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73187830"/>
      </p:ext>
    </p:extLst>
  </p:cSld>
  <p:clrMap bg1="dk1" tx1="lt1" bg2="dk2" tx2="lt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 id="2147484156" r:id="rId18"/>
    <p:sldLayoutId id="2147484157" r:id="rId19"/>
    <p:sldLayoutId id="2147484158" r:id="rId20"/>
    <p:sldLayoutId id="2147484159" r:id="rId21"/>
    <p:sldLayoutId id="2147484160" r:id="rId22"/>
    <p:sldLayoutId id="2147484161" r:id="rId23"/>
    <p:sldLayoutId id="2147484162" r:id="rId24"/>
    <p:sldLayoutId id="2147484163" r:id="rId25"/>
    <p:sldLayoutId id="2147484164" r:id="rId26"/>
    <p:sldLayoutId id="2147484165" r:id="rId27"/>
    <p:sldLayoutId id="2147484166" r:id="rId28"/>
    <p:sldLayoutId id="2147484167" r:id="rId29"/>
    <p:sldLayoutId id="2147484168" r:id="rId30"/>
    <p:sldLayoutId id="2147484169" r:id="rId31"/>
    <p:sldLayoutId id="2147484170" r:id="rId32"/>
    <p:sldLayoutId id="2147484171" r:id="rId33"/>
    <p:sldLayoutId id="2147484172" r:id="rId34"/>
    <p:sldLayoutId id="2147484173" r:id="rId35"/>
    <p:sldLayoutId id="2147484174" r:id="rId36"/>
    <p:sldLayoutId id="2147484175" r:id="rId37"/>
    <p:sldLayoutId id="2147484176" r:id="rId38"/>
    <p:sldLayoutId id="2147484177" r:id="rId39"/>
    <p:sldLayoutId id="2147484178" r:id="rId40"/>
    <p:sldLayoutId id="2147484179" r:id="rId41"/>
    <p:sldLayoutId id="2147484180" r:id="rId42"/>
    <p:sldLayoutId id="2147484181" r:id="rId43"/>
    <p:sldLayoutId id="2147484182" r:id="rId44"/>
    <p:sldLayoutId id="2147484183" r:id="rId45"/>
    <p:sldLayoutId id="2147484184" r:id="rId46"/>
    <p:sldLayoutId id="2147484185" r:id="rId47"/>
    <p:sldLayoutId id="2147484186" r:id="rId48"/>
    <p:sldLayoutId id="214748418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1"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62" cstate="email">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11487778" y="6149368"/>
            <a:ext cx="569603" cy="569684"/>
          </a:xfrm>
          <a:prstGeom prst="rect">
            <a:avLst/>
          </a:prstGeom>
        </p:spPr>
      </p:pic>
    </p:spTree>
    <p:extLst>
      <p:ext uri="{BB962C8B-B14F-4D97-AF65-F5344CB8AC3E}">
        <p14:creationId xmlns:p14="http://schemas.microsoft.com/office/powerpoint/2010/main" val="2979798290"/>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 id="2147484219" r:id="rId27"/>
    <p:sldLayoutId id="2147484220" r:id="rId28"/>
    <p:sldLayoutId id="2147484221" r:id="rId29"/>
    <p:sldLayoutId id="2147484222" r:id="rId30"/>
    <p:sldLayoutId id="2147484223" r:id="rId31"/>
    <p:sldLayoutId id="2147484224" r:id="rId32"/>
    <p:sldLayoutId id="2147484225" r:id="rId33"/>
    <p:sldLayoutId id="2147484226" r:id="rId34"/>
    <p:sldLayoutId id="2147484227" r:id="rId35"/>
    <p:sldLayoutId id="2147484228" r:id="rId36"/>
    <p:sldLayoutId id="2147484229" r:id="rId37"/>
    <p:sldLayoutId id="2147484230" r:id="rId38"/>
    <p:sldLayoutId id="2147484231" r:id="rId39"/>
    <p:sldLayoutId id="2147484232" r:id="rId40"/>
    <p:sldLayoutId id="2147484233" r:id="rId41"/>
    <p:sldLayoutId id="2147484234" r:id="rId42"/>
    <p:sldLayoutId id="2147484235" r:id="rId43"/>
    <p:sldLayoutId id="2147484236" r:id="rId44"/>
    <p:sldLayoutId id="2147484237" r:id="rId45"/>
    <p:sldLayoutId id="2147484238" r:id="rId46"/>
    <p:sldLayoutId id="2147484239" r:id="rId47"/>
    <p:sldLayoutId id="2147484240" r:id="rId48"/>
    <p:sldLayoutId id="2147484241" r:id="rId49"/>
    <p:sldLayoutId id="2147484242" r:id="rId50"/>
    <p:sldLayoutId id="2147484243" r:id="rId51"/>
    <p:sldLayoutId id="2147484244" r:id="rId52"/>
    <p:sldLayoutId id="2147484245" r:id="rId53"/>
    <p:sldLayoutId id="2147484246" r:id="rId54"/>
    <p:sldLayoutId id="2147484247" r:id="rId55"/>
    <p:sldLayoutId id="2147484248" r:id="rId56"/>
    <p:sldLayoutId id="2147484249" r:id="rId57"/>
    <p:sldLayoutId id="2147484250" r:id="rId58"/>
    <p:sldLayoutId id="2147484251" r:id="rId59"/>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748505381"/>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166331"/>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transition>
    <p:fade/>
  </p:transition>
  <p:txStyles>
    <p:titleStyle>
      <a:lvl1pPr algn="l" defTabSz="914367" rtl="0" eaLnBrk="1" latinLnBrk="0" hangingPunct="1">
        <a:lnSpc>
          <a:spcPct val="90000"/>
        </a:lnSpc>
        <a:spcBef>
          <a:spcPct val="0"/>
        </a:spcBef>
        <a:buNone/>
        <a:defRPr lang="en-US" sz="5294" b="0" i="0" kern="1200" cap="none" spc="-100" baseline="0" dirty="0" smtClean="0">
          <a:ln w="3175">
            <a:noFill/>
          </a:ln>
          <a:gradFill>
            <a:gsLst>
              <a:gs pos="7080">
                <a:schemeClr val="tx1"/>
              </a:gs>
              <a:gs pos="26000">
                <a:schemeClr val="tx1"/>
              </a:gs>
            </a:gsLst>
            <a:lin ang="5400000" scaled="0"/>
          </a:gradFill>
          <a:effectLst/>
          <a:latin typeface="Segoe UI Semilight" charset="0"/>
          <a:ea typeface="Segoe UI Semilight" charset="0"/>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b="0" i="0" kern="1200" spc="0" baseline="0">
          <a:gradFill>
            <a:gsLst>
              <a:gs pos="1250">
                <a:schemeClr val="tx1"/>
              </a:gs>
              <a:gs pos="100000">
                <a:schemeClr val="tx1"/>
              </a:gs>
            </a:gsLst>
            <a:lin ang="5400000" scaled="0"/>
          </a:gradFill>
          <a:latin typeface="Segoe UI" charset="0"/>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17"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058494051"/>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 id="2147484100" r:id="rId23"/>
    <p:sldLayoutId id="2147484101" r:id="rId24"/>
    <p:sldLayoutId id="2147484102" r:id="rId25"/>
    <p:sldLayoutId id="2147484103" r:id="rId26"/>
    <p:sldLayoutId id="2147484104" r:id="rId27"/>
    <p:sldLayoutId id="2147484105" r:id="rId28"/>
    <p:sldLayoutId id="2147484106" r:id="rId29"/>
    <p:sldLayoutId id="2147484107" r:id="rId30"/>
    <p:sldLayoutId id="2147484108" r:id="rId31"/>
    <p:sldLayoutId id="2147484109" r:id="rId32"/>
    <p:sldLayoutId id="2147484110" r:id="rId33"/>
    <p:sldLayoutId id="2147484111" r:id="rId34"/>
    <p:sldLayoutId id="2147484112" r:id="rId35"/>
    <p:sldLayoutId id="2147484113" r:id="rId36"/>
    <p:sldLayoutId id="2147484114" r:id="rId37"/>
    <p:sldLayoutId id="2147484115" r:id="rId38"/>
    <p:sldLayoutId id="2147484116" r:id="rId39"/>
    <p:sldLayoutId id="2147484117" r:id="rId40"/>
    <p:sldLayoutId id="2147484118" r:id="rId41"/>
    <p:sldLayoutId id="2147484119" r:id="rId42"/>
    <p:sldLayoutId id="2147484120" r:id="rId43"/>
    <p:sldLayoutId id="2147484121" r:id="rId44"/>
    <p:sldLayoutId id="2147484122" r:id="rId45"/>
    <p:sldLayoutId id="2147484123" r:id="rId46"/>
    <p:sldLayoutId id="2147484124" r:id="rId47"/>
    <p:sldLayoutId id="2147484125" r:id="rId48"/>
    <p:sldLayoutId id="2147484126" r:id="rId49"/>
    <p:sldLayoutId id="2147484127" r:id="rId50"/>
    <p:sldLayoutId id="2147484128" r:id="rId51"/>
    <p:sldLayoutId id="2147484129" r:id="rId52"/>
    <p:sldLayoutId id="2147484131" r:id="rId53"/>
    <p:sldLayoutId id="2147484132" r:id="rId54"/>
    <p:sldLayoutId id="2147484133" r:id="rId55"/>
    <p:sldLayoutId id="2147483750" r:id="rId56"/>
    <p:sldLayoutId id="2147483693" r:id="rId57"/>
    <p:sldLayoutId id="2147483694" r:id="rId58"/>
    <p:sldLayoutId id="2147483695" r:id="rId59"/>
    <p:sldLayoutId id="2147483696" r:id="rId60"/>
    <p:sldLayoutId id="2147483697" r:id="rId61"/>
    <p:sldLayoutId id="2147483698" r:id="rId62"/>
    <p:sldLayoutId id="2147483699" r:id="rId63"/>
    <p:sldLayoutId id="2147483700" r:id="rId64"/>
    <p:sldLayoutId id="2147483701" r:id="rId65"/>
    <p:sldLayoutId id="2147483702" r:id="rId66"/>
    <p:sldLayoutId id="2147483703" r:id="rId67"/>
    <p:sldLayoutId id="2147483704" r:id="rId68"/>
    <p:sldLayoutId id="2147483705" r:id="rId69"/>
    <p:sldLayoutId id="2147483706" r:id="rId70"/>
    <p:sldLayoutId id="2147483707" r:id="rId71"/>
    <p:sldLayoutId id="2147483708" r:id="rId72"/>
    <p:sldLayoutId id="2147483709" r:id="rId73"/>
    <p:sldLayoutId id="2147483710" r:id="rId74"/>
    <p:sldLayoutId id="2147483711" r:id="rId75"/>
    <p:sldLayoutId id="2147483712" r:id="rId76"/>
    <p:sldLayoutId id="2147483713" r:id="rId77"/>
    <p:sldLayoutId id="2147483714" r:id="rId78"/>
    <p:sldLayoutId id="2147483715" r:id="rId79"/>
    <p:sldLayoutId id="2147483716" r:id="rId80"/>
    <p:sldLayoutId id="2147483717" r:id="rId81"/>
    <p:sldLayoutId id="2147483718" r:id="rId82"/>
    <p:sldLayoutId id="2147483719" r:id="rId83"/>
    <p:sldLayoutId id="2147483720" r:id="rId84"/>
    <p:sldLayoutId id="2147483721" r:id="rId85"/>
    <p:sldLayoutId id="2147483722" r:id="rId86"/>
    <p:sldLayoutId id="2147483723" r:id="rId87"/>
    <p:sldLayoutId id="2147483724" r:id="rId88"/>
    <p:sldLayoutId id="2147483725" r:id="rId89"/>
    <p:sldLayoutId id="2147483726" r:id="rId90"/>
    <p:sldLayoutId id="2147483727" r:id="rId91"/>
    <p:sldLayoutId id="2147483728" r:id="rId92"/>
    <p:sldLayoutId id="2147483729" r:id="rId93"/>
    <p:sldLayoutId id="2147483730" r:id="rId94"/>
    <p:sldLayoutId id="2147483731" r:id="rId95"/>
    <p:sldLayoutId id="2147483732" r:id="rId96"/>
    <p:sldLayoutId id="2147483733" r:id="rId97"/>
    <p:sldLayoutId id="2147483734" r:id="rId98"/>
    <p:sldLayoutId id="2147483735" r:id="rId99"/>
    <p:sldLayoutId id="2147483736" r:id="rId100"/>
    <p:sldLayoutId id="2147483737" r:id="rId101"/>
    <p:sldLayoutId id="2147483738" r:id="rId102"/>
    <p:sldLayoutId id="2147483739" r:id="rId103"/>
    <p:sldLayoutId id="2147483740" r:id="rId104"/>
    <p:sldLayoutId id="2147483741" r:id="rId105"/>
    <p:sldLayoutId id="2147483742" r:id="rId106"/>
    <p:sldLayoutId id="2147483743" r:id="rId107"/>
    <p:sldLayoutId id="2147483744" r:id="rId108"/>
    <p:sldLayoutId id="2147483745" r:id="rId109"/>
    <p:sldLayoutId id="2147483746" r:id="rId110"/>
    <p:sldLayoutId id="2147483747" r:id="rId111"/>
    <p:sldLayoutId id="2147483748" r:id="rId112"/>
    <p:sldLayoutId id="2147483749" r:id="rId113"/>
    <p:sldLayoutId id="2147483751" r:id="rId114"/>
    <p:sldLayoutId id="2147483839" r:id="rId115"/>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picture containing book&#10;&#10;Description automatically generated">
            <a:extLst>
              <a:ext uri="{FF2B5EF4-FFF2-40B4-BE49-F238E27FC236}">
                <a16:creationId xmlns:a16="http://schemas.microsoft.com/office/drawing/2014/main" id="{4C0392BA-3722-4105-B12A-8AAB9ABE9115}"/>
              </a:ext>
            </a:extLst>
          </p:cNvPr>
          <p:cNvPicPr>
            <a:picLocks noChangeAspect="1"/>
          </p:cNvPicPr>
          <p:nvPr userDrawn="1"/>
        </p:nvPicPr>
        <p:blipFill>
          <a:blip r:embed="rId12" cstate="email">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628369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4293" r:id="rId4"/>
    <p:sldLayoutId id="2147483756" r:id="rId5"/>
    <p:sldLayoutId id="2147483757" r:id="rId6"/>
    <p:sldLayoutId id="2147483758" r:id="rId7"/>
    <p:sldLayoutId id="2147483824" r:id="rId8"/>
    <p:sldLayoutId id="2147483825" r:id="rId9"/>
    <p:sldLayoutId id="2147484292" r:id="rId10"/>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05849405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 id="2147483802" r:id="rId40"/>
    <p:sldLayoutId id="2147483803" r:id="rId41"/>
    <p:sldLayoutId id="2147483804" r:id="rId42"/>
    <p:sldLayoutId id="2147483805" r:id="rId43"/>
    <p:sldLayoutId id="2147483806" r:id="rId44"/>
    <p:sldLayoutId id="2147483807" r:id="rId45"/>
    <p:sldLayoutId id="2147483808" r:id="rId46"/>
    <p:sldLayoutId id="2147483809" r:id="rId47"/>
    <p:sldLayoutId id="2147483822" r:id="rId48"/>
    <p:sldLayoutId id="2147484191" r:id="rId49"/>
    <p:sldLayoutId id="2147483810" r:id="rId50"/>
    <p:sldLayoutId id="2147483811" r:id="rId51"/>
    <p:sldLayoutId id="2147483812" r:id="rId52"/>
    <p:sldLayoutId id="2147483813" r:id="rId53"/>
    <p:sldLayoutId id="2147483814" r:id="rId54"/>
    <p:sldLayoutId id="2147483815" r:id="rId55"/>
    <p:sldLayoutId id="2147483816" r:id="rId56"/>
    <p:sldLayoutId id="2147483817" r:id="rId57"/>
    <p:sldLayoutId id="2147483819" r:id="rId58"/>
    <p:sldLayoutId id="2147483820" r:id="rId59"/>
    <p:sldLayoutId id="2147483821" r:id="rId60"/>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55451876"/>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 id="2147483879" r:id="rId39"/>
    <p:sldLayoutId id="2147483880" r:id="rId40"/>
    <p:sldLayoutId id="2147483881" r:id="rId41"/>
    <p:sldLayoutId id="2147483882" r:id="rId42"/>
    <p:sldLayoutId id="2147483883" r:id="rId43"/>
    <p:sldLayoutId id="2147483884" r:id="rId44"/>
    <p:sldLayoutId id="2147483885" r:id="rId45"/>
    <p:sldLayoutId id="2147483886" r:id="rId46"/>
    <p:sldLayoutId id="2147483887" r:id="rId47"/>
    <p:sldLayoutId id="2147483888" r:id="rId48"/>
    <p:sldLayoutId id="2147483889" r:id="rId49"/>
    <p:sldLayoutId id="2147483890" r:id="rId50"/>
    <p:sldLayoutId id="2147483891"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8AE9C-24C2-434C-825D-C3D3035EEA2F}"/>
              </a:ext>
            </a:extLst>
          </p:cNvPr>
          <p:cNvSpPr>
            <a:spLocks noGrp="1"/>
          </p:cNvSpPr>
          <p:nvPr userDrawn="1">
            <p:ph type="title"/>
          </p:nvPr>
        </p:nvSpPr>
        <p:spPr>
          <a:xfrm>
            <a:off x="588963" y="457200"/>
            <a:ext cx="11017250"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FAF26C4D-FD55-41F5-A836-CB930389DEB4}"/>
              </a:ext>
            </a:extLst>
          </p:cNvPr>
          <p:cNvSpPr>
            <a:spLocks noGrp="1" noChangeArrowheads="1"/>
          </p:cNvSpPr>
          <p:nvPr userDrawn="1">
            <p:ph type="body" idx="1"/>
          </p:nvPr>
        </p:nvSpPr>
        <p:spPr bwMode="auto">
          <a:xfrm>
            <a:off x="584200" y="1435100"/>
            <a:ext cx="11018838"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49338AB4-FC7A-407F-81E2-AB370C88FE93}"/>
              </a:ext>
            </a:extLst>
          </p:cNvPr>
          <p:cNvGrpSpPr>
            <a:grpSpLocks/>
          </p:cNvGrpSpPr>
          <p:nvPr userDrawn="1"/>
        </p:nvGrpSpPr>
        <p:grpSpPr bwMode="auto">
          <a:xfrm>
            <a:off x="0" y="0"/>
            <a:ext cx="12192000" cy="6858000"/>
            <a:chOff x="0" y="0"/>
            <a:chExt cx="12192000" cy="6858000"/>
          </a:xfrm>
        </p:grpSpPr>
        <p:cxnSp>
          <p:nvCxnSpPr>
            <p:cNvPr id="7" name="Straight Connector 6">
              <a:extLst>
                <a:ext uri="{FF2B5EF4-FFF2-40B4-BE49-F238E27FC236}">
                  <a16:creationId xmlns:a16="http://schemas.microsoft.com/office/drawing/2014/main" id="{B6D69B11-C1AA-485E-B0C2-3F1DDF58A838}"/>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B86A16-AD86-4B92-8709-A594925A0864}"/>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1106D4-6382-4818-A9F9-9E4367951FB0}"/>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EFF5A7D-0FCE-47A6-A37D-757582294790}"/>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B7BDFD-2B53-4FB8-8667-06D6CC89C239}"/>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89E716-5552-48AA-A762-03A6C7B3708A}"/>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DAD954-5FE2-4C77-ADCB-57B74E8E94C9}"/>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B092AA-25B5-4A84-A06B-A878726A07BC}"/>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B96000-B2D4-4A01-977F-C646F3515E7F}"/>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19B9B3-CDB8-4F85-B8EB-88F8FE65E1B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D2F470-DA24-4BC7-B042-A08A20F3E9F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98C8F3-8737-4DDD-9B00-AF46064B4333}"/>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7A64E3-6D13-438D-8B93-881C0911A878}"/>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5BF9F1-004F-47E4-9A2A-5A14AD480CCD}"/>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9F561C5-AEB3-4608-A5A0-7131CAD81E2D}"/>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4B7C74-A80D-4674-8566-327C46A8AE54}"/>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8E1A65-8103-484A-A24F-440D6034A8F6}"/>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55913F-7960-4ECC-AC40-A7AF20643665}"/>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9C9EFD-E439-4575-AAB6-5E2031A9925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AC120E-24C4-4F7C-806D-677FF130D534}"/>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33EE62-6191-46C8-90BE-A74C00430C36}"/>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FE846-2267-4625-9A30-5C877ACE7494}"/>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846FB49-D919-48CB-B1DC-2D74DDB3ADE4}"/>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4255CE8-A319-44DF-816C-30433EA83A9A}"/>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6EDD50-551A-4EE9-BF07-33D1429728F9}"/>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84E33-33C6-4648-BCF9-91F8970B8103}"/>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85963A-6ED3-443F-B379-477D7FEE8C44}"/>
                </a:ext>
              </a:extLst>
            </p:cNvPr>
            <p:cNvCxnSpPr/>
            <p:nvPr userDrawn="1"/>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7A0469-39AF-468A-B379-DD106D561F8D}"/>
                </a:ext>
              </a:extLst>
            </p:cNvPr>
            <p:cNvCxnSpPr/>
            <p:nvPr userDrawn="1"/>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D17AAD-2541-440E-B4C9-65607DBC2CAA}"/>
                </a:ext>
              </a:extLst>
            </p:cNvPr>
            <p:cNvCxnSpPr/>
            <p:nvPr userDrawn="1"/>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A1C8992-576C-46E0-9DF8-01119DB2323E}"/>
                </a:ext>
              </a:extLst>
            </p:cNvPr>
            <p:cNvCxnSpPr/>
            <p:nvPr userDrawn="1"/>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069150-BDB8-48F1-BE7C-5713F650A592}"/>
                </a:ext>
              </a:extLst>
            </p:cNvPr>
            <p:cNvCxnSpPr/>
            <p:nvPr userDrawn="1"/>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D6079C-4AFF-4152-B5E7-BA97F84133BD}"/>
                </a:ext>
              </a:extLst>
            </p:cNvPr>
            <p:cNvCxnSpPr/>
            <p:nvPr userDrawn="1"/>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D380D9F-68D0-4A27-96A3-63BC9A705DB6}"/>
                </a:ext>
              </a:extLst>
            </p:cNvPr>
            <p:cNvCxnSpPr/>
            <p:nvPr userDrawn="1"/>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62D9E9-000F-4CD4-AD38-F6CB3A013E2B}"/>
                </a:ext>
              </a:extLst>
            </p:cNvPr>
            <p:cNvCxnSpPr/>
            <p:nvPr userDrawn="1"/>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DF7CAC04-04ED-4160-9B6D-25AB950D754C}"/>
              </a:ext>
            </a:extLst>
          </p:cNvPr>
          <p:cNvSpPr/>
          <p:nvPr userDrawn="1"/>
        </p:nvSpPr>
        <p:spPr bwMode="auto">
          <a:xfrm>
            <a:off x="0" y="0"/>
            <a:ext cx="585788"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F6435C16-4F51-4C4A-9478-3F42F375FDDB}"/>
              </a:ext>
            </a:extLst>
          </p:cNvPr>
          <p:cNvSpPr/>
          <p:nvPr userDrawn="1"/>
        </p:nvSpPr>
        <p:spPr bwMode="auto">
          <a:xfrm>
            <a:off x="0" y="0"/>
            <a:ext cx="292100"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3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74FBB5A-FFEB-46B6-BF09-3131E4C99682}"/>
              </a:ext>
            </a:extLst>
          </p:cNvPr>
          <p:cNvPicPr>
            <a:picLocks noChangeAspect="1" noChangeArrowheads="1"/>
          </p:cNvPicPr>
          <p:nvPr userDrawn="1"/>
        </p:nvPicPr>
        <p:blipFill>
          <a:blip r:embed="rId55" cstate="email">
            <a:extLst>
              <a:ext uri="{28A0092B-C50C-407E-A947-70E740481C1C}">
                <a14:useLocalDpi xmlns:a14="http://schemas.microsoft.com/office/drawing/2010/main"/>
              </a:ext>
            </a:extLst>
          </a:blip>
          <a:srcRect l="761"/>
          <a:stretch>
            <a:fillRect/>
          </a:stretch>
        </p:blipFill>
        <p:spPr bwMode="auto">
          <a:xfrm rot="5400000">
            <a:off x="9509919" y="2844006"/>
            <a:ext cx="6858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142404"/>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 id="2147483927" r:id="rId35"/>
    <p:sldLayoutId id="2147483928" r:id="rId36"/>
    <p:sldLayoutId id="2147483929" r:id="rId37"/>
    <p:sldLayoutId id="2147483930" r:id="rId38"/>
    <p:sldLayoutId id="2147483931" r:id="rId39"/>
    <p:sldLayoutId id="2147483932" r:id="rId40"/>
    <p:sldLayoutId id="2147483933" r:id="rId41"/>
    <p:sldLayoutId id="2147483934" r:id="rId42"/>
    <p:sldLayoutId id="2147483935" r:id="rId43"/>
    <p:sldLayoutId id="2147483936" r:id="rId44"/>
    <p:sldLayoutId id="2147483937" r:id="rId45"/>
    <p:sldLayoutId id="2147483938" r:id="rId46"/>
    <p:sldLayoutId id="2147483939" r:id="rId47"/>
    <p:sldLayoutId id="2147483940" r:id="rId48"/>
    <p:sldLayoutId id="2147483941" r:id="rId49"/>
    <p:sldLayoutId id="2147483942" r:id="rId50"/>
    <p:sldLayoutId id="2147483943" r:id="rId51"/>
    <p:sldLayoutId id="2147483944" r:id="rId52"/>
    <p:sldLayoutId id="2147483945" r:id="rId53"/>
  </p:sldLayoutIdLst>
  <p:transition>
    <p:fade/>
  </p:transition>
  <p:hf sldNum="0" hdr="0" ftr="0" dt="0"/>
  <p:txStyles>
    <p:titleStyle>
      <a:lvl1pPr algn="l" defTabSz="931863" rtl="0" fontAlgn="base">
        <a:spcBef>
          <a:spcPct val="0"/>
        </a:spcBef>
        <a:spcAft>
          <a:spcPct val="0"/>
        </a:spcAft>
        <a:defRPr lang="en-US" sz="3600" kern="1200" spc="-50" dirty="0">
          <a:ln w="3175">
            <a:noFill/>
          </a:ln>
          <a:solidFill>
            <a:schemeClr val="tx1"/>
          </a:solidFill>
          <a:latin typeface="+mj-lt"/>
          <a:ea typeface="+mn-ea"/>
          <a:cs typeface="Segoe UI" pitchFamily="34" charset="0"/>
        </a:defRPr>
      </a:lvl1pPr>
      <a:lvl2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2pPr>
      <a:lvl3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3pPr>
      <a:lvl4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4pPr>
      <a:lvl5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5pPr>
      <a:lvl6pPr marL="4572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6pPr>
      <a:lvl7pPr marL="9144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7pPr>
      <a:lvl8pPr marL="13716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8pPr>
      <a:lvl9pPr marL="18288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9pPr>
    </p:titleStyle>
    <p:bodyStyle>
      <a:lvl1pPr marL="228600" indent="-228600" algn="l" defTabSz="931863" rtl="0" fontAlgn="base">
        <a:spcBef>
          <a:spcPct val="20000"/>
        </a:spcBef>
        <a:spcAft>
          <a:spcPct val="0"/>
        </a:spcAft>
        <a:buSzPct val="90000"/>
        <a:buFont typeface="Wingdings" panose="05000000000000000000" pitchFamily="2" charset="2"/>
        <a:buChar char=""/>
        <a:defRPr sz="2800" kern="1200">
          <a:solidFill>
            <a:schemeClr val="tx1"/>
          </a:solidFill>
          <a:latin typeface="+mn-lt"/>
          <a:ea typeface="+mn-ea"/>
          <a:cs typeface="Segoe UI" panose="020B0502040204020203" pitchFamily="34" charset="0"/>
        </a:defRPr>
      </a:lvl1pPr>
      <a:lvl2pPr marL="457200" indent="-228600" algn="l" defTabSz="931863" rtl="0" fontAlgn="base">
        <a:spcBef>
          <a:spcPct val="20000"/>
        </a:spcBef>
        <a:spcAft>
          <a:spcPct val="0"/>
        </a:spcAft>
        <a:buSzPct val="90000"/>
        <a:buFont typeface="Wingdings" panose="05000000000000000000" pitchFamily="2" charset="2"/>
        <a:buChar char=""/>
        <a:defRPr sz="2000" kern="1200">
          <a:solidFill>
            <a:schemeClr val="tx1"/>
          </a:solidFill>
          <a:latin typeface="+mn-lt"/>
          <a:ea typeface="+mn-ea"/>
          <a:cs typeface="Segoe UI" panose="020B0502040204020203" pitchFamily="34" charset="0"/>
        </a:defRPr>
      </a:lvl2pPr>
      <a:lvl3pPr marL="657225" indent="-200025" algn="l" defTabSz="931863" rtl="0" fontAlgn="base">
        <a:spcBef>
          <a:spcPct val="20000"/>
        </a:spcBef>
        <a:spcAft>
          <a:spcPct val="0"/>
        </a:spcAft>
        <a:buSzPct val="90000"/>
        <a:buFont typeface="Wingdings" panose="05000000000000000000" pitchFamily="2" charset="2"/>
        <a:buChar char=""/>
        <a:defRPr sz="1600" kern="1200">
          <a:solidFill>
            <a:schemeClr val="tx1"/>
          </a:solidFill>
          <a:latin typeface="+mn-lt"/>
          <a:ea typeface="+mn-ea"/>
          <a:cs typeface="Segoe UI" panose="020B0502040204020203" pitchFamily="34" charset="0"/>
        </a:defRPr>
      </a:lvl3pPr>
      <a:lvl4pPr marL="842963" indent="-180975" algn="l" defTabSz="931863" rtl="0" fontAlgn="base">
        <a:spcBef>
          <a:spcPct val="20000"/>
        </a:spcBef>
        <a:spcAft>
          <a:spcPct val="0"/>
        </a:spcAft>
        <a:buSzPct val="90000"/>
        <a:buFont typeface="Wingdings" panose="05000000000000000000" pitchFamily="2" charset="2"/>
        <a:buChar char=""/>
        <a:defRPr sz="1400" kern="1200">
          <a:solidFill>
            <a:schemeClr val="tx1"/>
          </a:solidFill>
          <a:latin typeface="+mn-lt"/>
          <a:ea typeface="+mn-ea"/>
          <a:cs typeface="Segoe UI" panose="020B0502040204020203" pitchFamily="34" charset="0"/>
        </a:defRPr>
      </a:lvl4pPr>
      <a:lvl5pPr marL="1023938" indent="-168275" algn="l" defTabSz="931863" rtl="0" fontAlgn="base">
        <a:spcBef>
          <a:spcPct val="20000"/>
        </a:spcBef>
        <a:spcAft>
          <a:spcPct val="0"/>
        </a:spcAft>
        <a:buSzPct val="90000"/>
        <a:buFont typeface="Wingdings" panose="05000000000000000000" pitchFamily="2" charset="2"/>
        <a:buChar char=""/>
        <a:defRPr sz="1400" kern="1200">
          <a:solidFill>
            <a:schemeClr val="tx1"/>
          </a:soli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31846851"/>
      </p:ext>
    </p:extLst>
  </p:cSld>
  <p:clrMap bg1="dk1" tx1="lt1" bg2="dk2" tx2="lt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3989" r:id="rId42"/>
    <p:sldLayoutId id="2147483990" r:id="rId43"/>
    <p:sldLayoutId id="2147483991" r:id="rId44"/>
    <p:sldLayoutId id="2147483992" r:id="rId45"/>
    <p:sldLayoutId id="2147483993"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17173986"/>
      </p:ext>
    </p:extLst>
  </p:cSld>
  <p:clrMap bg1="dk1" tx1="lt1" bg2="dk2" tx2="lt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 id="2147484027" r:id="rId33"/>
    <p:sldLayoutId id="2147484028" r:id="rId34"/>
    <p:sldLayoutId id="2147484029" r:id="rId35"/>
    <p:sldLayoutId id="2147484030" r:id="rId36"/>
    <p:sldLayoutId id="2147484031" r:id="rId37"/>
    <p:sldLayoutId id="2147484032" r:id="rId38"/>
    <p:sldLayoutId id="2147484033" r:id="rId39"/>
    <p:sldLayoutId id="2147484034" r:id="rId40"/>
    <p:sldLayoutId id="2147484035" r:id="rId41"/>
    <p:sldLayoutId id="2147484036" r:id="rId42"/>
    <p:sldLayoutId id="2147484037" r:id="rId43"/>
    <p:sldLayoutId id="2147484038" r:id="rId44"/>
    <p:sldLayoutId id="2147484039" r:id="rId45"/>
    <p:sldLayoutId id="2147484040" r:id="rId46"/>
    <p:sldLayoutId id="2147484041" r:id="rId47"/>
    <p:sldLayoutId id="2147484042"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60.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jpeg"/><Relationship Id="rId1" Type="http://schemas.openxmlformats.org/officeDocument/2006/relationships/slideLayout" Target="../slideLayouts/slideLayout151.xml"/><Relationship Id="rId4" Type="http://schemas.openxmlformats.org/officeDocument/2006/relationships/image" Target="../media/image173.png"/></Relationships>
</file>

<file path=ppt/slides/_rels/slide12.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54.xml"/></Relationships>
</file>

<file path=ppt/slides/_rels/slide13.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160.xml"/></Relationships>
</file>

<file path=ppt/slides/_rels/slide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xml"/><Relationship Id="rId1" Type="http://schemas.openxmlformats.org/officeDocument/2006/relationships/slideLayout" Target="../slideLayouts/slideLayout2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xml"/><Relationship Id="rId1" Type="http://schemas.openxmlformats.org/officeDocument/2006/relationships/slideLayout" Target="../slideLayouts/slideLayout2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8.svg"/><Relationship Id="rId2" Type="http://schemas.openxmlformats.org/officeDocument/2006/relationships/image" Target="../media/image177.png"/><Relationship Id="rId1" Type="http://schemas.openxmlformats.org/officeDocument/2006/relationships/slideLayout" Target="../slideLayouts/slideLayout19.xml"/><Relationship Id="rId4" Type="http://schemas.openxmlformats.org/officeDocument/2006/relationships/image" Target="../media/image179.jpe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183.jpeg"/><Relationship Id="rId2" Type="http://schemas.openxmlformats.org/officeDocument/2006/relationships/notesSlide" Target="../notesSlides/notesSlide12.xml"/><Relationship Id="rId1" Type="http://schemas.openxmlformats.org/officeDocument/2006/relationships/slideLayout" Target="../slideLayouts/slideLayout167.xml"/><Relationship Id="rId6" Type="http://schemas.openxmlformats.org/officeDocument/2006/relationships/image" Target="../media/image182.jpeg"/><Relationship Id="rId5" Type="http://schemas.openxmlformats.org/officeDocument/2006/relationships/image" Target="../media/image181.jpeg"/><Relationship Id="rId4" Type="http://schemas.openxmlformats.org/officeDocument/2006/relationships/image" Target="../media/image180.jpeg"/></Relationships>
</file>

<file path=ppt/slides/_rels/slide18.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160.xml"/></Relationships>
</file>

<file path=ppt/slides/_rels/slide19.xml.rels><?xml version="1.0" encoding="UTF-8" standalone="yes"?>
<Relationships xmlns="http://schemas.openxmlformats.org/package/2006/relationships"><Relationship Id="rId8" Type="http://schemas.openxmlformats.org/officeDocument/2006/relationships/hyperlink" Target="https://www.aka.ms/powerplatform-samples" TargetMode="External"/><Relationship Id="rId3" Type="http://schemas.openxmlformats.org/officeDocument/2006/relationships/hyperlink" Target="https://aka.ms/PowerAppsTraining" TargetMode="External"/><Relationship Id="rId7" Type="http://schemas.openxmlformats.org/officeDocument/2006/relationships/hyperlink" Target="https://www.powerplatformlearn.academy/" TargetMode="External"/><Relationship Id="rId2" Type="http://schemas.openxmlformats.org/officeDocument/2006/relationships/notesSlide" Target="../notesSlides/notesSlide13.xml"/><Relationship Id="rId1" Type="http://schemas.openxmlformats.org/officeDocument/2006/relationships/slideLayout" Target="../slideLayouts/slideLayout136.xml"/><Relationship Id="rId6" Type="http://schemas.openxmlformats.org/officeDocument/2006/relationships/hyperlink" Target="https://aka.ms/PowerAppsCommunityVideos" TargetMode="External"/><Relationship Id="rId5" Type="http://schemas.openxmlformats.org/officeDocument/2006/relationships/hyperlink" Target="https://aka.ms/PowerAppsCommunitySamples" TargetMode="External"/><Relationship Id="rId4" Type="http://schemas.openxmlformats.org/officeDocument/2006/relationships/hyperlink" Target="https://community.powerapps.com/" TargetMode="External"/><Relationship Id="rId9" Type="http://schemas.openxmlformats.org/officeDocument/2006/relationships/hyperlink" Target="https://bit.ly/CreateSharePointLis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41.jpeg"/><Relationship Id="rId7" Type="http://schemas.openxmlformats.org/officeDocument/2006/relationships/image" Target="../media/image145.jpeg"/><Relationship Id="rId2" Type="http://schemas.openxmlformats.org/officeDocument/2006/relationships/notesSlide" Target="../notesSlides/notesSlide2.xml"/><Relationship Id="rId1" Type="http://schemas.openxmlformats.org/officeDocument/2006/relationships/slideLayout" Target="../slideLayouts/slideLayout560.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2.jpeg"/></Relationships>
</file>

<file path=ppt/slides/_rels/slide20.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14.xml"/><Relationship Id="rId1" Type="http://schemas.openxmlformats.org/officeDocument/2006/relationships/slideLayout" Target="../slideLayouts/slideLayout592.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5.xml"/><Relationship Id="rId1" Type="http://schemas.openxmlformats.org/officeDocument/2006/relationships/slideLayout" Target="../slideLayouts/slideLayout154.xml"/><Relationship Id="rId5" Type="http://schemas.openxmlformats.org/officeDocument/2006/relationships/hyperlink" Target="http://aka.ms/m365pnp" TargetMode="External"/><Relationship Id="rId4" Type="http://schemas.openxmlformats.org/officeDocument/2006/relationships/hyperlink" Target="https://aka.ms/powerappscommunitycal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16.xml"/></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47.jpe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16.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5.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hyperlink" Target="http://aka.ms/powerplatform-samples" TargetMode="External"/><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hyperlink" Target="https://adoption.microsoft.com/" TargetMode="External"/><Relationship Id="rId9" Type="http://schemas.openxmlformats.org/officeDocument/2006/relationships/image" Target="../media/image152.png"/><Relationship Id="rId14" Type="http://schemas.openxmlformats.org/officeDocument/2006/relationships/image" Target="../media/image157.png"/></Relationships>
</file>

<file path=ppt/slides/_rels/slide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59.png"/></Relationships>
</file>

<file path=ppt/slides/_rels/slide7.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0.png"/><Relationship Id="rId7" Type="http://schemas.openxmlformats.org/officeDocument/2006/relationships/image" Target="../media/image163.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58.png"/><Relationship Id="rId9" Type="http://schemas.openxmlformats.org/officeDocument/2006/relationships/image" Target="../media/image165.png"/></Relationships>
</file>

<file path=ppt/slides/_rels/slide8.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xml"/><Relationship Id="rId1" Type="http://schemas.openxmlformats.org/officeDocument/2006/relationships/slideLayout" Target="../slideLayouts/slideLayout151.xml"/><Relationship Id="rId4" Type="http://schemas.openxmlformats.org/officeDocument/2006/relationships/hyperlink" Target="https://wearepoweraddic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529B032-C456-41FA-9AFB-CD90717D4EBE}"/>
              </a:ext>
            </a:extLst>
          </p:cNvPr>
          <p:cNvSpPr>
            <a:spLocks noGrp="1"/>
          </p:cNvSpPr>
          <p:nvPr>
            <p:ph type="body" sz="quarter" idx="10"/>
          </p:nvPr>
        </p:nvSpPr>
        <p:spPr/>
        <p:txBody>
          <a:bodyPr/>
          <a:lstStyle/>
          <a:p>
            <a:r>
              <a:rPr lang="en-US"/>
              <a:t>Microsoft Power Platform</a:t>
            </a:r>
          </a:p>
        </p:txBody>
      </p:sp>
      <p:sp>
        <p:nvSpPr>
          <p:cNvPr id="15" name="Text Placeholder 14">
            <a:extLst>
              <a:ext uri="{FF2B5EF4-FFF2-40B4-BE49-F238E27FC236}">
                <a16:creationId xmlns:a16="http://schemas.microsoft.com/office/drawing/2014/main" id="{0B663F56-0665-44AF-BB1B-36D7D549692A}"/>
              </a:ext>
            </a:extLst>
          </p:cNvPr>
          <p:cNvSpPr>
            <a:spLocks noGrp="1"/>
          </p:cNvSpPr>
          <p:nvPr>
            <p:ph type="body" sz="quarter" idx="11"/>
          </p:nvPr>
        </p:nvSpPr>
        <p:spPr>
          <a:xfrm>
            <a:off x="479221" y="3151778"/>
            <a:ext cx="9495031" cy="2043113"/>
          </a:xfrm>
        </p:spPr>
        <p:txBody>
          <a:bodyPr lIns="0" tIns="0" rIns="0" bIns="0" anchor="t"/>
          <a:lstStyle/>
          <a:p>
            <a:pPr>
              <a:spcBef>
                <a:spcPts val="0"/>
              </a:spcBef>
              <a:buSzPts val="1000"/>
              <a:tabLst>
                <a:tab pos="457200" algn="l"/>
              </a:tabLst>
            </a:pPr>
            <a:r>
              <a:rPr lang="en-US" sz="4000">
                <a:latin typeface="Calibri"/>
                <a:cs typeface="Segoe UI Semibold"/>
              </a:rPr>
              <a:t>Welcome to the May 2022 </a:t>
            </a:r>
            <a:endParaRPr lang="en-US"/>
          </a:p>
          <a:p>
            <a:pPr>
              <a:spcBef>
                <a:spcPts val="0"/>
              </a:spcBef>
              <a:buSzPts val="1000"/>
              <a:tabLst>
                <a:tab pos="457200" algn="l"/>
              </a:tabLst>
            </a:pPr>
            <a:r>
              <a:rPr lang="en-US" sz="4000">
                <a:latin typeface="Calibri"/>
                <a:cs typeface="Segoe UI Semibold"/>
              </a:rPr>
              <a:t>Power Platform Community Call!</a:t>
            </a:r>
            <a:endParaRPr lang="en-US"/>
          </a:p>
        </p:txBody>
      </p:sp>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411904" y="1814340"/>
            <a:ext cx="6157384" cy="611982"/>
          </a:xfrm>
        </p:spPr>
        <p:txBody>
          <a:bodyPr/>
          <a:lstStyle/>
          <a:p>
            <a:r>
              <a:rPr lang="en-US"/>
              <a:t>Community call</a:t>
            </a:r>
          </a:p>
        </p:txBody>
      </p:sp>
      <p:sp>
        <p:nvSpPr>
          <p:cNvPr id="17" name="Text Placeholder 16">
            <a:extLst>
              <a:ext uri="{FF2B5EF4-FFF2-40B4-BE49-F238E27FC236}">
                <a16:creationId xmlns:a16="http://schemas.microsoft.com/office/drawing/2014/main" id="{6913020F-327B-4593-B409-F9891D7AE718}"/>
              </a:ext>
            </a:extLst>
          </p:cNvPr>
          <p:cNvSpPr>
            <a:spLocks noGrp="1"/>
          </p:cNvSpPr>
          <p:nvPr>
            <p:ph type="body" sz="quarter" idx="13"/>
          </p:nvPr>
        </p:nvSpPr>
        <p:spPr>
          <a:xfrm>
            <a:off x="544027" y="5202623"/>
            <a:ext cx="5418667" cy="273845"/>
          </a:xfrm>
        </p:spPr>
        <p:txBody>
          <a:bodyPr lIns="0" tIns="0" rIns="0" bIns="0" anchor="t"/>
          <a:lstStyle/>
          <a:p>
            <a:r>
              <a:rPr lang="en-US" sz="2100">
                <a:latin typeface="Segoe UI"/>
                <a:cs typeface="Segoe UI"/>
              </a:rPr>
              <a:t>May 18</a:t>
            </a:r>
            <a:r>
              <a:rPr lang="en-US" sz="2100" baseline="30000">
                <a:latin typeface="Segoe UI"/>
                <a:cs typeface="Segoe UI"/>
              </a:rPr>
              <a:t>th</a:t>
            </a:r>
            <a:r>
              <a:rPr lang="en-US" sz="2100">
                <a:latin typeface="Segoe UI"/>
                <a:cs typeface="Segoe UI"/>
              </a:rPr>
              <a:t>, 2022</a:t>
            </a:r>
          </a:p>
          <a:p>
            <a:endParaRPr lang="en-US"/>
          </a:p>
        </p:txBody>
      </p:sp>
      <p:pic>
        <p:nvPicPr>
          <p:cNvPr id="5" name="Graphic 4">
            <a:extLst>
              <a:ext uri="{FF2B5EF4-FFF2-40B4-BE49-F238E27FC236}">
                <a16:creationId xmlns:a16="http://schemas.microsoft.com/office/drawing/2014/main" id="{4295D43E-B2C1-431D-8A95-E0F04A98035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7290" y="4169021"/>
            <a:ext cx="914400" cy="914400"/>
          </a:xfrm>
          <a:prstGeom prst="rect">
            <a:avLst/>
          </a:prstGeom>
        </p:spPr>
      </p:pic>
      <p:pic>
        <p:nvPicPr>
          <p:cNvPr id="7" name="Graphic 6">
            <a:extLst>
              <a:ext uri="{FF2B5EF4-FFF2-40B4-BE49-F238E27FC236}">
                <a16:creationId xmlns:a16="http://schemas.microsoft.com/office/drawing/2014/main" id="{4DBBCC7A-04F1-45D6-9900-74A8E8774CD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6421" y="4169021"/>
            <a:ext cx="914400" cy="914400"/>
          </a:xfrm>
          <a:prstGeom prst="rect">
            <a:avLst/>
          </a:prstGeom>
        </p:spPr>
      </p:pic>
      <p:pic>
        <p:nvPicPr>
          <p:cNvPr id="9" name="Graphic 8">
            <a:extLst>
              <a:ext uri="{FF2B5EF4-FFF2-40B4-BE49-F238E27FC236}">
                <a16:creationId xmlns:a16="http://schemas.microsoft.com/office/drawing/2014/main" id="{2777EAB1-FC1A-4C00-991B-D4B0BE39AFF0}"/>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38025" y="4160666"/>
            <a:ext cx="914400" cy="914400"/>
          </a:xfrm>
          <a:prstGeom prst="rect">
            <a:avLst/>
          </a:prstGeom>
        </p:spPr>
      </p:pic>
      <p:pic>
        <p:nvPicPr>
          <p:cNvPr id="11" name="Graphic 10">
            <a:extLst>
              <a:ext uri="{FF2B5EF4-FFF2-40B4-BE49-F238E27FC236}">
                <a16:creationId xmlns:a16="http://schemas.microsoft.com/office/drawing/2014/main" id="{505569BB-E1DA-45C1-A018-49BD1F9A8FE3}"/>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7156" y="4220579"/>
            <a:ext cx="914400" cy="914400"/>
          </a:xfrm>
          <a:prstGeom prst="rect">
            <a:avLst/>
          </a:prstGeom>
        </p:spPr>
      </p:pic>
      <p:pic>
        <p:nvPicPr>
          <p:cNvPr id="18" name="Picture 10">
            <a:extLst>
              <a:ext uri="{FF2B5EF4-FFF2-40B4-BE49-F238E27FC236}">
                <a16:creationId xmlns:a16="http://schemas.microsoft.com/office/drawing/2014/main" id="{A6799256-804B-4195-97D8-340B8C454DC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074489" y="4365234"/>
            <a:ext cx="597995" cy="505263"/>
          </a:xfrm>
          <a:prstGeom prst="rect">
            <a:avLst/>
          </a:prstGeom>
        </p:spPr>
      </p:pic>
    </p:spTree>
    <p:extLst>
      <p:ext uri="{BB962C8B-B14F-4D97-AF65-F5344CB8AC3E}">
        <p14:creationId xmlns:p14="http://schemas.microsoft.com/office/powerpoint/2010/main" val="211856961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115F73-7A65-98F1-2137-ABEE4832E0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0800" y="0"/>
            <a:ext cx="14833600" cy="8343900"/>
          </a:xfrm>
          <a:prstGeom prst="rect">
            <a:avLst/>
          </a:prstGeom>
        </p:spPr>
      </p:pic>
      <p:sp>
        <p:nvSpPr>
          <p:cNvPr id="8" name="TextBox 7">
            <a:extLst>
              <a:ext uri="{FF2B5EF4-FFF2-40B4-BE49-F238E27FC236}">
                <a16:creationId xmlns:a16="http://schemas.microsoft.com/office/drawing/2014/main" id="{2740A2CC-684A-AD2A-06DB-72D996704582}"/>
              </a:ext>
            </a:extLst>
          </p:cNvPr>
          <p:cNvSpPr txBox="1"/>
          <p:nvPr/>
        </p:nvSpPr>
        <p:spPr>
          <a:xfrm>
            <a:off x="8315325" y="6488668"/>
            <a:ext cx="3876675" cy="369332"/>
          </a:xfrm>
          <a:prstGeom prst="rect">
            <a:avLst/>
          </a:prstGeom>
          <a:noFill/>
        </p:spPr>
        <p:txBody>
          <a:bodyPr wrap="square">
            <a:spAutoFit/>
          </a:bodyPr>
          <a:lstStyle/>
          <a:p>
            <a:pPr algn="r"/>
            <a:r>
              <a:rPr lang="en-CA">
                <a:latin typeface="Segoe UI Semibold" panose="020B0702040204020203" pitchFamily="34" charset="0"/>
                <a:cs typeface="Segoe UI Semibold" panose="020B0702040204020203" pitchFamily="34" charset="0"/>
              </a:rPr>
              <a:t>https://powerplatformconf.com/</a:t>
            </a:r>
          </a:p>
        </p:txBody>
      </p:sp>
    </p:spTree>
    <p:extLst>
      <p:ext uri="{BB962C8B-B14F-4D97-AF65-F5344CB8AC3E}">
        <p14:creationId xmlns:p14="http://schemas.microsoft.com/office/powerpoint/2010/main" val="1116922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picture containing graphical user interface&#10;&#10;Description automatically generated">
            <a:extLst>
              <a:ext uri="{FF2B5EF4-FFF2-40B4-BE49-F238E27FC236}">
                <a16:creationId xmlns:a16="http://schemas.microsoft.com/office/drawing/2014/main" id="{013586F2-7667-4E65-A220-351A3E455A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03" y="3613"/>
            <a:ext cx="12184993" cy="6850774"/>
          </a:xfrm>
          <a:prstGeom prst="rect">
            <a:avLst/>
          </a:prstGeom>
        </p:spPr>
      </p:pic>
      <p:pic>
        <p:nvPicPr>
          <p:cNvPr id="10" name="Picture 10" descr="Text&#10;&#10;Description automatically generated">
            <a:extLst>
              <a:ext uri="{FF2B5EF4-FFF2-40B4-BE49-F238E27FC236}">
                <a16:creationId xmlns:a16="http://schemas.microsoft.com/office/drawing/2014/main" id="{15CA94D5-89BF-48A8-998F-DE6DAD01B6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1" y="153633"/>
            <a:ext cx="12316372" cy="6147836"/>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DF714DBE-9CAE-4D8F-B10B-C80DD314D3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49228" y="1271930"/>
            <a:ext cx="4328510" cy="2080690"/>
          </a:xfrm>
          <a:prstGeom prst="rect">
            <a:avLst/>
          </a:prstGeom>
        </p:spPr>
      </p:pic>
    </p:spTree>
    <p:extLst>
      <p:ext uri="{BB962C8B-B14F-4D97-AF65-F5344CB8AC3E}">
        <p14:creationId xmlns:p14="http://schemas.microsoft.com/office/powerpoint/2010/main" val="75677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1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2F165D-F3B2-42C4-BD9C-A066A86195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80839"/>
            <a:ext cx="12192000" cy="5696321"/>
          </a:xfrm>
          <a:prstGeom prst="rect">
            <a:avLst/>
          </a:prstGeom>
        </p:spPr>
      </p:pic>
    </p:spTree>
    <p:extLst>
      <p:ext uri="{BB962C8B-B14F-4D97-AF65-F5344CB8AC3E}">
        <p14:creationId xmlns:p14="http://schemas.microsoft.com/office/powerpoint/2010/main" val="23865659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315603" y="3123009"/>
            <a:ext cx="6157384" cy="611982"/>
          </a:xfrm>
        </p:spPr>
        <p:txBody>
          <a:bodyPr/>
          <a:lstStyle/>
          <a:p>
            <a:r>
              <a:rPr lang="en-US" sz="4000"/>
              <a:t>Recent News</a:t>
            </a:r>
          </a:p>
        </p:txBody>
      </p:sp>
    </p:spTree>
    <p:extLst>
      <p:ext uri="{BB962C8B-B14F-4D97-AF65-F5344CB8AC3E}">
        <p14:creationId xmlns:p14="http://schemas.microsoft.com/office/powerpoint/2010/main" val="339539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3">
            <a:extLst>
              <a:ext uri="{FF2B5EF4-FFF2-40B4-BE49-F238E27FC236}">
                <a16:creationId xmlns:a16="http://schemas.microsoft.com/office/drawing/2014/main" id="{15425819-CDD7-4D48-38D5-C17ABC6B17E8}"/>
              </a:ext>
            </a:extLst>
          </p:cNvPr>
          <p:cNvSpPr/>
          <p:nvPr/>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1EC1CC1-7869-1523-04AA-515777A0661D}"/>
              </a:ext>
            </a:extLst>
          </p:cNvPr>
          <p:cNvSpPr>
            <a:spLocks noGrp="1"/>
          </p:cNvSpPr>
          <p:nvPr>
            <p:ph type="title"/>
          </p:nvPr>
        </p:nvSpPr>
        <p:spPr>
          <a:xfrm>
            <a:off x="6314536" y="739373"/>
            <a:ext cx="5771072" cy="2241352"/>
          </a:xfrm>
        </p:spPr>
        <p:txBody>
          <a:bodyPr/>
          <a:lstStyle/>
          <a:p>
            <a:r>
              <a:rPr lang="en-CA" sz="5000" dirty="0">
                <a:solidFill>
                  <a:schemeClr val="tx2"/>
                </a:solidFill>
                <a:cs typeface="Segoe UI"/>
              </a:rPr>
              <a:t>Model-driven</a:t>
            </a:r>
            <a:br>
              <a:rPr lang="en-CA" sz="5000" dirty="0">
                <a:solidFill>
                  <a:schemeClr val="tx2"/>
                </a:solidFill>
                <a:cs typeface="Segoe UI"/>
              </a:rPr>
            </a:br>
            <a:r>
              <a:rPr lang="en-CA" sz="5000" dirty="0">
                <a:solidFill>
                  <a:schemeClr val="tx2"/>
                </a:solidFill>
                <a:cs typeface="Segoe UI"/>
              </a:rPr>
              <a:t>In-App Notifications</a:t>
            </a:r>
            <a:endParaRPr lang="en-CA" sz="5000" dirty="0">
              <a:solidFill>
                <a:schemeClr val="tx2"/>
              </a:solidFill>
            </a:endParaRPr>
          </a:p>
        </p:txBody>
      </p:sp>
      <p:sp>
        <p:nvSpPr>
          <p:cNvPr id="3" name="Text Placeholder 2">
            <a:extLst>
              <a:ext uri="{FF2B5EF4-FFF2-40B4-BE49-F238E27FC236}">
                <a16:creationId xmlns:a16="http://schemas.microsoft.com/office/drawing/2014/main" id="{9048F579-9F27-E616-6E59-AC015679DB92}"/>
              </a:ext>
            </a:extLst>
          </p:cNvPr>
          <p:cNvSpPr>
            <a:spLocks noGrp="1"/>
          </p:cNvSpPr>
          <p:nvPr>
            <p:ph type="body" sz="quarter" idx="12"/>
          </p:nvPr>
        </p:nvSpPr>
        <p:spPr>
          <a:xfrm>
            <a:off x="6567834" y="2910014"/>
            <a:ext cx="5517774" cy="1793104"/>
          </a:xfrm>
        </p:spPr>
        <p:txBody>
          <a:bodyPr vert="horz" wrap="square" lIns="182880" tIns="146304" rIns="182880" bIns="146304" rtlCol="0" anchor="t">
            <a:noAutofit/>
          </a:bodyPr>
          <a:lstStyle/>
          <a:p>
            <a:pPr marL="342900" indent="-342900">
              <a:spcAft>
                <a:spcPts val="600"/>
              </a:spcAft>
              <a:buFont typeface="Arial,Sans-Serif"/>
              <a:buChar char="•"/>
            </a:pPr>
            <a:r>
              <a:rPr lang="en-US" sz="2700" dirty="0">
                <a:ea typeface="+mj-lt"/>
                <a:cs typeface="+mj-lt"/>
              </a:rPr>
              <a:t>General Availability</a:t>
            </a:r>
            <a:endParaRPr lang="en-US" sz="2700" dirty="0">
              <a:cs typeface="Segoe UI Semibold"/>
            </a:endParaRPr>
          </a:p>
          <a:p>
            <a:pPr marL="342900" indent="-342900">
              <a:spcAft>
                <a:spcPts val="600"/>
              </a:spcAft>
              <a:buFont typeface="Arial,Sans-Serif"/>
              <a:buChar char="•"/>
            </a:pPr>
            <a:r>
              <a:rPr lang="en-US" sz="2200" dirty="0">
                <a:ea typeface="+mj-lt"/>
                <a:cs typeface="+mj-lt"/>
              </a:rPr>
              <a:t>https://aka.ms/PAModelNotifications</a:t>
            </a:r>
            <a:endParaRPr lang="en-CA" sz="2200" dirty="0"/>
          </a:p>
        </p:txBody>
      </p:sp>
      <p:sp>
        <p:nvSpPr>
          <p:cNvPr id="15" name="Freeform: Shape 14">
            <a:extLst>
              <a:ext uri="{FF2B5EF4-FFF2-40B4-BE49-F238E27FC236}">
                <a16:creationId xmlns:a16="http://schemas.microsoft.com/office/drawing/2014/main" id="{2E4B3F22-F858-73C6-0921-6C27188D79D9}"/>
              </a:ext>
            </a:extLst>
          </p:cNvPr>
          <p:cNvSpPr/>
          <p:nvPr/>
        </p:nvSpPr>
        <p:spPr>
          <a:xfrm rot="10740000">
            <a:off x="8801059" y="5279901"/>
            <a:ext cx="2115820" cy="3145530"/>
          </a:xfrm>
          <a:custGeom>
            <a:avLst/>
            <a:gdLst>
              <a:gd name="connsiteX0" fmla="*/ 97982 w 307532"/>
              <a:gd name="connsiteY0" fmla="*/ 0 h 457200"/>
              <a:gd name="connsiteX1" fmla="*/ 307532 w 307532"/>
              <a:gd name="connsiteY1" fmla="*/ 228600 h 457200"/>
              <a:gd name="connsiteX2" fmla="*/ 97982 w 307532"/>
              <a:gd name="connsiteY2" fmla="*/ 457200 h 457200"/>
              <a:gd name="connsiteX3" fmla="*/ 5007 w 307532"/>
              <a:gd name="connsiteY3" fmla="*/ 355772 h 457200"/>
              <a:gd name="connsiteX4" fmla="*/ 5007 w 307532"/>
              <a:gd name="connsiteY4" fmla="*/ 330027 h 457200"/>
              <a:gd name="connsiteX5" fmla="*/ 86183 w 307532"/>
              <a:gd name="connsiteY5" fmla="*/ 241472 h 457200"/>
              <a:gd name="connsiteX6" fmla="*/ 86183 w 307532"/>
              <a:gd name="connsiteY6" fmla="*/ 215727 h 457200"/>
              <a:gd name="connsiteX7" fmla="*/ 5007 w 307532"/>
              <a:gd name="connsiteY7" fmla="*/ 127172 h 457200"/>
              <a:gd name="connsiteX8" fmla="*/ 5007 w 307532"/>
              <a:gd name="connsiteY8" fmla="*/ 101427 h 457200"/>
              <a:gd name="connsiteX9" fmla="*/ 97982 w 307532"/>
              <a:gd name="connsiteY9"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532" h="457200">
                <a:moveTo>
                  <a:pt x="97982" y="0"/>
                </a:moveTo>
                <a:lnTo>
                  <a:pt x="307532" y="228600"/>
                </a:lnTo>
                <a:lnTo>
                  <a:pt x="97982" y="457200"/>
                </a:lnTo>
                <a:lnTo>
                  <a:pt x="5007" y="355772"/>
                </a:lnTo>
                <a:cubicBezTo>
                  <a:pt x="-1669" y="348489"/>
                  <a:pt x="-1669" y="337311"/>
                  <a:pt x="5007" y="330027"/>
                </a:cubicBezTo>
                <a:lnTo>
                  <a:pt x="86183" y="241472"/>
                </a:lnTo>
                <a:cubicBezTo>
                  <a:pt x="92859" y="234189"/>
                  <a:pt x="92859" y="223011"/>
                  <a:pt x="86183" y="215727"/>
                </a:cubicBezTo>
                <a:lnTo>
                  <a:pt x="5007" y="127172"/>
                </a:lnTo>
                <a:cubicBezTo>
                  <a:pt x="-1669" y="119889"/>
                  <a:pt x="-1669" y="108711"/>
                  <a:pt x="5007" y="101427"/>
                </a:cubicBezTo>
                <a:lnTo>
                  <a:pt x="97982" y="0"/>
                </a:lnTo>
                <a:close/>
              </a:path>
            </a:pathLst>
          </a:custGeom>
          <a:solidFill>
            <a:srgbClr val="000000">
              <a:alpha val="32000"/>
            </a:srgbClr>
          </a:solidFill>
          <a:ln w="9525" cap="flat">
            <a:noFill/>
            <a:prstDash val="solid"/>
            <a:miter/>
          </a:ln>
        </p:spPr>
        <p:txBody>
          <a:bodyPr rtlCol="0" anchor="ctr"/>
          <a:lstStyle/>
          <a:p>
            <a:endParaRPr lang="en-CA"/>
          </a:p>
        </p:txBody>
      </p:sp>
      <p:sp>
        <p:nvSpPr>
          <p:cNvPr id="14" name="Freeform: Shape 13">
            <a:extLst>
              <a:ext uri="{FF2B5EF4-FFF2-40B4-BE49-F238E27FC236}">
                <a16:creationId xmlns:a16="http://schemas.microsoft.com/office/drawing/2014/main" id="{4EB4C8F8-9F0E-7250-455B-EBE84FFB90D9}"/>
              </a:ext>
            </a:extLst>
          </p:cNvPr>
          <p:cNvSpPr/>
          <p:nvPr/>
        </p:nvSpPr>
        <p:spPr>
          <a:xfrm>
            <a:off x="8915400" y="5252469"/>
            <a:ext cx="2752344" cy="3145530"/>
          </a:xfrm>
          <a:custGeom>
            <a:avLst/>
            <a:gdLst>
              <a:gd name="connsiteX0" fmla="*/ 200025 w 400050"/>
              <a:gd name="connsiteY0" fmla="*/ 457200 h 457200"/>
              <a:gd name="connsiteX1" fmla="*/ 0 w 400050"/>
              <a:gd name="connsiteY1" fmla="*/ 228600 h 457200"/>
              <a:gd name="connsiteX2" fmla="*/ 200025 w 400050"/>
              <a:gd name="connsiteY2" fmla="*/ 0 h 457200"/>
              <a:gd name="connsiteX3" fmla="*/ 400050 w 400050"/>
              <a:gd name="connsiteY3" fmla="*/ 228600 h 457200"/>
              <a:gd name="connsiteX4" fmla="*/ 200025 w 400050"/>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57200">
                <a:moveTo>
                  <a:pt x="200025" y="457200"/>
                </a:moveTo>
                <a:lnTo>
                  <a:pt x="0" y="228600"/>
                </a:lnTo>
                <a:lnTo>
                  <a:pt x="200025" y="0"/>
                </a:lnTo>
                <a:lnTo>
                  <a:pt x="400050" y="228600"/>
                </a:lnTo>
                <a:lnTo>
                  <a:pt x="200025" y="457200"/>
                </a:lnTo>
                <a:close/>
              </a:path>
            </a:pathLst>
          </a:custGeom>
          <a:solidFill>
            <a:srgbClr val="742774"/>
          </a:solidFill>
          <a:ln w="9525" cap="flat">
            <a:noFill/>
            <a:prstDash val="solid"/>
            <a:miter/>
          </a:ln>
        </p:spPr>
        <p:txBody>
          <a:bodyPr rtlCol="0" anchor="ctr"/>
          <a:lstStyle/>
          <a:p>
            <a:endParaRPr lang="en-CA"/>
          </a:p>
        </p:txBody>
      </p:sp>
      <p:sp>
        <p:nvSpPr>
          <p:cNvPr id="16" name="Freeform: Shape 15">
            <a:extLst>
              <a:ext uri="{FF2B5EF4-FFF2-40B4-BE49-F238E27FC236}">
                <a16:creationId xmlns:a16="http://schemas.microsoft.com/office/drawing/2014/main" id="{49FAB67A-91B0-0B87-9EF6-C6974B1CD9B0}"/>
              </a:ext>
            </a:extLst>
          </p:cNvPr>
          <p:cNvSpPr/>
          <p:nvPr/>
        </p:nvSpPr>
        <p:spPr>
          <a:xfrm>
            <a:off x="10076139" y="5264922"/>
            <a:ext cx="2115820" cy="3145530"/>
          </a:xfrm>
          <a:custGeom>
            <a:avLst/>
            <a:gdLst>
              <a:gd name="connsiteX0" fmla="*/ 97982 w 307532"/>
              <a:gd name="connsiteY0" fmla="*/ 0 h 457200"/>
              <a:gd name="connsiteX1" fmla="*/ 307532 w 307532"/>
              <a:gd name="connsiteY1" fmla="*/ 228600 h 457200"/>
              <a:gd name="connsiteX2" fmla="*/ 97982 w 307532"/>
              <a:gd name="connsiteY2" fmla="*/ 457200 h 457200"/>
              <a:gd name="connsiteX3" fmla="*/ 5007 w 307532"/>
              <a:gd name="connsiteY3" fmla="*/ 355772 h 457200"/>
              <a:gd name="connsiteX4" fmla="*/ 5007 w 307532"/>
              <a:gd name="connsiteY4" fmla="*/ 330027 h 457200"/>
              <a:gd name="connsiteX5" fmla="*/ 86183 w 307532"/>
              <a:gd name="connsiteY5" fmla="*/ 241472 h 457200"/>
              <a:gd name="connsiteX6" fmla="*/ 86183 w 307532"/>
              <a:gd name="connsiteY6" fmla="*/ 215727 h 457200"/>
              <a:gd name="connsiteX7" fmla="*/ 5007 w 307532"/>
              <a:gd name="connsiteY7" fmla="*/ 127172 h 457200"/>
              <a:gd name="connsiteX8" fmla="*/ 5007 w 307532"/>
              <a:gd name="connsiteY8" fmla="*/ 101427 h 457200"/>
              <a:gd name="connsiteX9" fmla="*/ 97982 w 307532"/>
              <a:gd name="connsiteY9"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532" h="457200">
                <a:moveTo>
                  <a:pt x="97982" y="0"/>
                </a:moveTo>
                <a:lnTo>
                  <a:pt x="307532" y="228600"/>
                </a:lnTo>
                <a:lnTo>
                  <a:pt x="97982" y="457200"/>
                </a:lnTo>
                <a:lnTo>
                  <a:pt x="5007" y="355772"/>
                </a:lnTo>
                <a:cubicBezTo>
                  <a:pt x="-1669" y="348489"/>
                  <a:pt x="-1669" y="337311"/>
                  <a:pt x="5007" y="330027"/>
                </a:cubicBezTo>
                <a:lnTo>
                  <a:pt x="86183" y="241472"/>
                </a:lnTo>
                <a:cubicBezTo>
                  <a:pt x="92859" y="234189"/>
                  <a:pt x="92859" y="223011"/>
                  <a:pt x="86183" y="215727"/>
                </a:cubicBezTo>
                <a:lnTo>
                  <a:pt x="5007" y="127172"/>
                </a:lnTo>
                <a:cubicBezTo>
                  <a:pt x="-1669" y="119889"/>
                  <a:pt x="-1669" y="108711"/>
                  <a:pt x="5007" y="101427"/>
                </a:cubicBezTo>
                <a:lnTo>
                  <a:pt x="97982" y="0"/>
                </a:lnTo>
                <a:close/>
              </a:path>
            </a:pathLst>
          </a:custGeom>
          <a:solidFill>
            <a:srgbClr val="000000">
              <a:alpha val="24000"/>
            </a:srgbClr>
          </a:solidFill>
          <a:ln w="9525" cap="flat">
            <a:noFill/>
            <a:prstDash val="solid"/>
            <a:miter/>
          </a:ln>
        </p:spPr>
        <p:txBody>
          <a:bodyPr rtlCol="0" anchor="ctr"/>
          <a:lstStyle/>
          <a:p>
            <a:endParaRPr lang="en-CA"/>
          </a:p>
        </p:txBody>
      </p:sp>
      <p:sp>
        <p:nvSpPr>
          <p:cNvPr id="17" name="Freeform: Shape 16">
            <a:extLst>
              <a:ext uri="{FF2B5EF4-FFF2-40B4-BE49-F238E27FC236}">
                <a16:creationId xmlns:a16="http://schemas.microsoft.com/office/drawing/2014/main" id="{2B8339AC-D6F9-0335-7C5A-0A72F26AA6CD}"/>
              </a:ext>
            </a:extLst>
          </p:cNvPr>
          <p:cNvSpPr/>
          <p:nvPr/>
        </p:nvSpPr>
        <p:spPr>
          <a:xfrm>
            <a:off x="10076139" y="5252469"/>
            <a:ext cx="2115820" cy="3145530"/>
          </a:xfrm>
          <a:custGeom>
            <a:avLst/>
            <a:gdLst>
              <a:gd name="connsiteX0" fmla="*/ 97982 w 307532"/>
              <a:gd name="connsiteY0" fmla="*/ 0 h 457200"/>
              <a:gd name="connsiteX1" fmla="*/ 307532 w 307532"/>
              <a:gd name="connsiteY1" fmla="*/ 228600 h 457200"/>
              <a:gd name="connsiteX2" fmla="*/ 97982 w 307532"/>
              <a:gd name="connsiteY2" fmla="*/ 457200 h 457200"/>
              <a:gd name="connsiteX3" fmla="*/ 5007 w 307532"/>
              <a:gd name="connsiteY3" fmla="*/ 355772 h 457200"/>
              <a:gd name="connsiteX4" fmla="*/ 5007 w 307532"/>
              <a:gd name="connsiteY4" fmla="*/ 330027 h 457200"/>
              <a:gd name="connsiteX5" fmla="*/ 86183 w 307532"/>
              <a:gd name="connsiteY5" fmla="*/ 241472 h 457200"/>
              <a:gd name="connsiteX6" fmla="*/ 86183 w 307532"/>
              <a:gd name="connsiteY6" fmla="*/ 215727 h 457200"/>
              <a:gd name="connsiteX7" fmla="*/ 5007 w 307532"/>
              <a:gd name="connsiteY7" fmla="*/ 127172 h 457200"/>
              <a:gd name="connsiteX8" fmla="*/ 5007 w 307532"/>
              <a:gd name="connsiteY8" fmla="*/ 101427 h 457200"/>
              <a:gd name="connsiteX9" fmla="*/ 97982 w 307532"/>
              <a:gd name="connsiteY9"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532" h="457200">
                <a:moveTo>
                  <a:pt x="97982" y="0"/>
                </a:moveTo>
                <a:lnTo>
                  <a:pt x="307532" y="228600"/>
                </a:lnTo>
                <a:lnTo>
                  <a:pt x="97982" y="457200"/>
                </a:lnTo>
                <a:lnTo>
                  <a:pt x="5007" y="355772"/>
                </a:lnTo>
                <a:cubicBezTo>
                  <a:pt x="-1669" y="348489"/>
                  <a:pt x="-1669" y="337311"/>
                  <a:pt x="5007" y="330027"/>
                </a:cubicBezTo>
                <a:lnTo>
                  <a:pt x="86183" y="241472"/>
                </a:lnTo>
                <a:cubicBezTo>
                  <a:pt x="92859" y="234189"/>
                  <a:pt x="92859" y="223011"/>
                  <a:pt x="86183" y="215727"/>
                </a:cubicBezTo>
                <a:lnTo>
                  <a:pt x="5007" y="127172"/>
                </a:lnTo>
                <a:cubicBezTo>
                  <a:pt x="-1669" y="119889"/>
                  <a:pt x="-1669" y="108711"/>
                  <a:pt x="5007" y="101427"/>
                </a:cubicBezTo>
                <a:lnTo>
                  <a:pt x="97982" y="0"/>
                </a:lnTo>
                <a:close/>
              </a:path>
            </a:pathLst>
          </a:custGeom>
          <a:solidFill>
            <a:srgbClr val="E48CC7"/>
          </a:solidFill>
          <a:ln w="9525" cap="flat">
            <a:noFill/>
            <a:prstDash val="solid"/>
            <a:miter/>
          </a:ln>
        </p:spPr>
        <p:txBody>
          <a:bodyPr rtlCol="0" anchor="ctr"/>
          <a:lstStyle/>
          <a:p>
            <a:endParaRPr lang="en-CA"/>
          </a:p>
        </p:txBody>
      </p:sp>
      <p:sp>
        <p:nvSpPr>
          <p:cNvPr id="18" name="Freeform: Shape 17">
            <a:extLst>
              <a:ext uri="{FF2B5EF4-FFF2-40B4-BE49-F238E27FC236}">
                <a16:creationId xmlns:a16="http://schemas.microsoft.com/office/drawing/2014/main" id="{D391451A-EA7C-D891-50BD-196DE75561C9}"/>
              </a:ext>
            </a:extLst>
          </p:cNvPr>
          <p:cNvSpPr/>
          <p:nvPr/>
        </p:nvSpPr>
        <p:spPr>
          <a:xfrm>
            <a:off x="10820396" y="6101741"/>
            <a:ext cx="1371597" cy="1446971"/>
          </a:xfrm>
          <a:custGeom>
            <a:avLst/>
            <a:gdLst>
              <a:gd name="connsiteX0" fmla="*/ 80543 w 199360"/>
              <a:gd name="connsiteY0" fmla="*/ 6177 h 210316"/>
              <a:gd name="connsiteX1" fmla="*/ 108629 w 199360"/>
              <a:gd name="connsiteY1" fmla="*/ 6177 h 210316"/>
              <a:gd name="connsiteX2" fmla="*/ 199361 w 199360"/>
              <a:gd name="connsiteY2" fmla="*/ 105158 h 210316"/>
              <a:gd name="connsiteX3" fmla="*/ 108629 w 199360"/>
              <a:gd name="connsiteY3" fmla="*/ 204139 h 210316"/>
              <a:gd name="connsiteX4" fmla="*/ 80543 w 199360"/>
              <a:gd name="connsiteY4" fmla="*/ 204139 h 210316"/>
              <a:gd name="connsiteX5" fmla="*/ 7510 w 199360"/>
              <a:gd name="connsiteY5" fmla="*/ 124467 h 210316"/>
              <a:gd name="connsiteX6" fmla="*/ 7510 w 199360"/>
              <a:gd name="connsiteY6" fmla="*/ 85849 h 210316"/>
              <a:gd name="connsiteX7" fmla="*/ 80543 w 199360"/>
              <a:gd name="connsiteY7" fmla="*/ 6177 h 21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360" h="210316">
                <a:moveTo>
                  <a:pt x="80543" y="6177"/>
                </a:moveTo>
                <a:cubicBezTo>
                  <a:pt x="88094" y="-2059"/>
                  <a:pt x="101078" y="-2059"/>
                  <a:pt x="108629" y="6177"/>
                </a:cubicBezTo>
                <a:lnTo>
                  <a:pt x="199361" y="105158"/>
                </a:lnTo>
                <a:lnTo>
                  <a:pt x="108629" y="204139"/>
                </a:lnTo>
                <a:cubicBezTo>
                  <a:pt x="101078" y="212375"/>
                  <a:pt x="88094" y="212375"/>
                  <a:pt x="80543" y="204139"/>
                </a:cubicBezTo>
                <a:lnTo>
                  <a:pt x="7510" y="124467"/>
                </a:lnTo>
                <a:cubicBezTo>
                  <a:pt x="-2503" y="113542"/>
                  <a:pt x="-2503" y="96774"/>
                  <a:pt x="7510" y="85849"/>
                </a:cubicBezTo>
                <a:lnTo>
                  <a:pt x="80543" y="6177"/>
                </a:lnTo>
                <a:close/>
              </a:path>
            </a:pathLst>
          </a:custGeom>
          <a:solidFill>
            <a:srgbClr val="E9A1CB"/>
          </a:solidFill>
          <a:ln w="9525" cap="flat">
            <a:noFill/>
            <a:prstDash val="solid"/>
            <a:miter/>
          </a:ln>
        </p:spPr>
        <p:txBody>
          <a:bodyPr rtlCol="0" anchor="ctr"/>
          <a:lstStyle/>
          <a:p>
            <a:endParaRPr lang="en-CA"/>
          </a:p>
        </p:txBody>
      </p:sp>
      <p:pic>
        <p:nvPicPr>
          <p:cNvPr id="4" name="Picture 4">
            <a:extLst>
              <a:ext uri="{FF2B5EF4-FFF2-40B4-BE49-F238E27FC236}">
                <a16:creationId xmlns:a16="http://schemas.microsoft.com/office/drawing/2014/main" id="{8490D204-C43E-9C46-2975-707B9226396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45258" y="2567885"/>
            <a:ext cx="5355826" cy="2887125"/>
          </a:xfrm>
          <a:prstGeom prst="rect">
            <a:avLst/>
          </a:prstGeom>
        </p:spPr>
      </p:pic>
    </p:spTree>
    <p:extLst>
      <p:ext uri="{BB962C8B-B14F-4D97-AF65-F5344CB8AC3E}">
        <p14:creationId xmlns:p14="http://schemas.microsoft.com/office/powerpoint/2010/main" val="2098187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3">
            <a:extLst>
              <a:ext uri="{FF2B5EF4-FFF2-40B4-BE49-F238E27FC236}">
                <a16:creationId xmlns:a16="http://schemas.microsoft.com/office/drawing/2014/main" id="{15425819-CDD7-4D48-38D5-C17ABC6B17E8}"/>
              </a:ext>
            </a:extLst>
          </p:cNvPr>
          <p:cNvSpPr/>
          <p:nvPr/>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1EC1CC1-7869-1523-04AA-515777A0661D}"/>
              </a:ext>
            </a:extLst>
          </p:cNvPr>
          <p:cNvSpPr>
            <a:spLocks noGrp="1"/>
          </p:cNvSpPr>
          <p:nvPr>
            <p:ph type="title"/>
          </p:nvPr>
        </p:nvSpPr>
        <p:spPr>
          <a:xfrm>
            <a:off x="5917713" y="515086"/>
            <a:ext cx="6305910" cy="2241352"/>
          </a:xfrm>
        </p:spPr>
        <p:txBody>
          <a:bodyPr/>
          <a:lstStyle/>
          <a:p>
            <a:r>
              <a:rPr lang="en-CA" sz="5250" dirty="0">
                <a:solidFill>
                  <a:schemeClr val="tx2"/>
                </a:solidFill>
                <a:cs typeface="Segoe UI"/>
              </a:rPr>
              <a:t>Half Off Power Apps</a:t>
            </a:r>
            <a:endParaRPr lang="en-US" dirty="0">
              <a:solidFill>
                <a:schemeClr val="tx2"/>
              </a:solidFill>
            </a:endParaRPr>
          </a:p>
        </p:txBody>
      </p:sp>
      <p:sp>
        <p:nvSpPr>
          <p:cNvPr id="3" name="Text Placeholder 2">
            <a:extLst>
              <a:ext uri="{FF2B5EF4-FFF2-40B4-BE49-F238E27FC236}">
                <a16:creationId xmlns:a16="http://schemas.microsoft.com/office/drawing/2014/main" id="{9048F579-9F27-E616-6E59-AC015679DB92}"/>
              </a:ext>
            </a:extLst>
          </p:cNvPr>
          <p:cNvSpPr>
            <a:spLocks noGrp="1"/>
          </p:cNvSpPr>
          <p:nvPr>
            <p:ph type="body" sz="quarter" idx="12"/>
          </p:nvPr>
        </p:nvSpPr>
        <p:spPr>
          <a:xfrm>
            <a:off x="6409426" y="1376436"/>
            <a:ext cx="5368367" cy="3145530"/>
          </a:xfrm>
        </p:spPr>
        <p:txBody>
          <a:bodyPr vert="horz" wrap="square" lIns="182880" tIns="146304" rIns="182880" bIns="146304" rtlCol="0" anchor="t">
            <a:noAutofit/>
          </a:bodyPr>
          <a:lstStyle/>
          <a:p>
            <a:pPr>
              <a:spcAft>
                <a:spcPts val="600"/>
              </a:spcAft>
            </a:pPr>
            <a:r>
              <a:rPr lang="en-US" sz="2700" dirty="0">
                <a:ea typeface="+mj-lt"/>
                <a:cs typeface="+mj-lt"/>
              </a:rPr>
              <a:t>Save 50 percent on the </a:t>
            </a:r>
          </a:p>
          <a:p>
            <a:pPr>
              <a:spcAft>
                <a:spcPts val="600"/>
              </a:spcAft>
            </a:pPr>
            <a:r>
              <a:rPr lang="en-US" sz="2700" dirty="0">
                <a:ea typeface="+mj-lt"/>
                <a:cs typeface="+mj-lt"/>
              </a:rPr>
              <a:t>Power Apps per user plan</a:t>
            </a:r>
          </a:p>
          <a:p>
            <a:pPr marL="457200" indent="-457200">
              <a:spcAft>
                <a:spcPts val="600"/>
              </a:spcAft>
              <a:buFont typeface="Arial,Sans-Serif"/>
              <a:buChar char="•"/>
            </a:pPr>
            <a:r>
              <a:rPr lang="en-US" sz="2000" dirty="0">
                <a:cs typeface="Segoe UI Semibold"/>
              </a:rPr>
              <a:t>https://aka.ms/PowerPerUserPromo</a:t>
            </a:r>
          </a:p>
          <a:p>
            <a:pPr marL="342900" indent="-342900">
              <a:spcAft>
                <a:spcPts val="600"/>
              </a:spcAft>
              <a:buFont typeface="Arial,Sans-Serif"/>
              <a:buChar char="•"/>
            </a:pPr>
            <a:endParaRPr lang="en-US" sz="2700" dirty="0">
              <a:cs typeface="Segoe UI Semibold"/>
            </a:endParaRPr>
          </a:p>
        </p:txBody>
      </p:sp>
      <p:sp>
        <p:nvSpPr>
          <p:cNvPr id="15" name="Freeform: Shape 14">
            <a:extLst>
              <a:ext uri="{FF2B5EF4-FFF2-40B4-BE49-F238E27FC236}">
                <a16:creationId xmlns:a16="http://schemas.microsoft.com/office/drawing/2014/main" id="{2E4B3F22-F858-73C6-0921-6C27188D79D9}"/>
              </a:ext>
            </a:extLst>
          </p:cNvPr>
          <p:cNvSpPr/>
          <p:nvPr/>
        </p:nvSpPr>
        <p:spPr>
          <a:xfrm rot="10740000">
            <a:off x="8801059" y="5279901"/>
            <a:ext cx="2115820" cy="3145530"/>
          </a:xfrm>
          <a:custGeom>
            <a:avLst/>
            <a:gdLst>
              <a:gd name="connsiteX0" fmla="*/ 97982 w 307532"/>
              <a:gd name="connsiteY0" fmla="*/ 0 h 457200"/>
              <a:gd name="connsiteX1" fmla="*/ 307532 w 307532"/>
              <a:gd name="connsiteY1" fmla="*/ 228600 h 457200"/>
              <a:gd name="connsiteX2" fmla="*/ 97982 w 307532"/>
              <a:gd name="connsiteY2" fmla="*/ 457200 h 457200"/>
              <a:gd name="connsiteX3" fmla="*/ 5007 w 307532"/>
              <a:gd name="connsiteY3" fmla="*/ 355772 h 457200"/>
              <a:gd name="connsiteX4" fmla="*/ 5007 w 307532"/>
              <a:gd name="connsiteY4" fmla="*/ 330027 h 457200"/>
              <a:gd name="connsiteX5" fmla="*/ 86183 w 307532"/>
              <a:gd name="connsiteY5" fmla="*/ 241472 h 457200"/>
              <a:gd name="connsiteX6" fmla="*/ 86183 w 307532"/>
              <a:gd name="connsiteY6" fmla="*/ 215727 h 457200"/>
              <a:gd name="connsiteX7" fmla="*/ 5007 w 307532"/>
              <a:gd name="connsiteY7" fmla="*/ 127172 h 457200"/>
              <a:gd name="connsiteX8" fmla="*/ 5007 w 307532"/>
              <a:gd name="connsiteY8" fmla="*/ 101427 h 457200"/>
              <a:gd name="connsiteX9" fmla="*/ 97982 w 307532"/>
              <a:gd name="connsiteY9"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532" h="457200">
                <a:moveTo>
                  <a:pt x="97982" y="0"/>
                </a:moveTo>
                <a:lnTo>
                  <a:pt x="307532" y="228600"/>
                </a:lnTo>
                <a:lnTo>
                  <a:pt x="97982" y="457200"/>
                </a:lnTo>
                <a:lnTo>
                  <a:pt x="5007" y="355772"/>
                </a:lnTo>
                <a:cubicBezTo>
                  <a:pt x="-1669" y="348489"/>
                  <a:pt x="-1669" y="337311"/>
                  <a:pt x="5007" y="330027"/>
                </a:cubicBezTo>
                <a:lnTo>
                  <a:pt x="86183" y="241472"/>
                </a:lnTo>
                <a:cubicBezTo>
                  <a:pt x="92859" y="234189"/>
                  <a:pt x="92859" y="223011"/>
                  <a:pt x="86183" y="215727"/>
                </a:cubicBezTo>
                <a:lnTo>
                  <a:pt x="5007" y="127172"/>
                </a:lnTo>
                <a:cubicBezTo>
                  <a:pt x="-1669" y="119889"/>
                  <a:pt x="-1669" y="108711"/>
                  <a:pt x="5007" y="101427"/>
                </a:cubicBezTo>
                <a:lnTo>
                  <a:pt x="97982" y="0"/>
                </a:lnTo>
                <a:close/>
              </a:path>
            </a:pathLst>
          </a:custGeom>
          <a:solidFill>
            <a:srgbClr val="000000">
              <a:alpha val="32000"/>
            </a:srgbClr>
          </a:solidFill>
          <a:ln w="9525" cap="flat">
            <a:noFill/>
            <a:prstDash val="solid"/>
            <a:miter/>
          </a:ln>
        </p:spPr>
        <p:txBody>
          <a:bodyPr rtlCol="0" anchor="ctr"/>
          <a:lstStyle/>
          <a:p>
            <a:endParaRPr lang="en-CA"/>
          </a:p>
        </p:txBody>
      </p:sp>
      <p:sp>
        <p:nvSpPr>
          <p:cNvPr id="14" name="Freeform: Shape 13">
            <a:extLst>
              <a:ext uri="{FF2B5EF4-FFF2-40B4-BE49-F238E27FC236}">
                <a16:creationId xmlns:a16="http://schemas.microsoft.com/office/drawing/2014/main" id="{4EB4C8F8-9F0E-7250-455B-EBE84FFB90D9}"/>
              </a:ext>
            </a:extLst>
          </p:cNvPr>
          <p:cNvSpPr/>
          <p:nvPr/>
        </p:nvSpPr>
        <p:spPr>
          <a:xfrm>
            <a:off x="8915400" y="5252469"/>
            <a:ext cx="2752344" cy="3145530"/>
          </a:xfrm>
          <a:custGeom>
            <a:avLst/>
            <a:gdLst>
              <a:gd name="connsiteX0" fmla="*/ 200025 w 400050"/>
              <a:gd name="connsiteY0" fmla="*/ 457200 h 457200"/>
              <a:gd name="connsiteX1" fmla="*/ 0 w 400050"/>
              <a:gd name="connsiteY1" fmla="*/ 228600 h 457200"/>
              <a:gd name="connsiteX2" fmla="*/ 200025 w 400050"/>
              <a:gd name="connsiteY2" fmla="*/ 0 h 457200"/>
              <a:gd name="connsiteX3" fmla="*/ 400050 w 400050"/>
              <a:gd name="connsiteY3" fmla="*/ 228600 h 457200"/>
              <a:gd name="connsiteX4" fmla="*/ 200025 w 400050"/>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57200">
                <a:moveTo>
                  <a:pt x="200025" y="457200"/>
                </a:moveTo>
                <a:lnTo>
                  <a:pt x="0" y="228600"/>
                </a:lnTo>
                <a:lnTo>
                  <a:pt x="200025" y="0"/>
                </a:lnTo>
                <a:lnTo>
                  <a:pt x="400050" y="228600"/>
                </a:lnTo>
                <a:lnTo>
                  <a:pt x="200025" y="457200"/>
                </a:lnTo>
                <a:close/>
              </a:path>
            </a:pathLst>
          </a:custGeom>
          <a:solidFill>
            <a:srgbClr val="742774"/>
          </a:solidFill>
          <a:ln w="9525" cap="flat">
            <a:noFill/>
            <a:prstDash val="solid"/>
            <a:miter/>
          </a:ln>
        </p:spPr>
        <p:txBody>
          <a:bodyPr rtlCol="0" anchor="ctr"/>
          <a:lstStyle/>
          <a:p>
            <a:endParaRPr lang="en-CA"/>
          </a:p>
        </p:txBody>
      </p:sp>
      <p:sp>
        <p:nvSpPr>
          <p:cNvPr id="16" name="Freeform: Shape 15">
            <a:extLst>
              <a:ext uri="{FF2B5EF4-FFF2-40B4-BE49-F238E27FC236}">
                <a16:creationId xmlns:a16="http://schemas.microsoft.com/office/drawing/2014/main" id="{49FAB67A-91B0-0B87-9EF6-C6974B1CD9B0}"/>
              </a:ext>
            </a:extLst>
          </p:cNvPr>
          <p:cNvSpPr/>
          <p:nvPr/>
        </p:nvSpPr>
        <p:spPr>
          <a:xfrm>
            <a:off x="10076139" y="5264922"/>
            <a:ext cx="2115820" cy="3145530"/>
          </a:xfrm>
          <a:custGeom>
            <a:avLst/>
            <a:gdLst>
              <a:gd name="connsiteX0" fmla="*/ 97982 w 307532"/>
              <a:gd name="connsiteY0" fmla="*/ 0 h 457200"/>
              <a:gd name="connsiteX1" fmla="*/ 307532 w 307532"/>
              <a:gd name="connsiteY1" fmla="*/ 228600 h 457200"/>
              <a:gd name="connsiteX2" fmla="*/ 97982 w 307532"/>
              <a:gd name="connsiteY2" fmla="*/ 457200 h 457200"/>
              <a:gd name="connsiteX3" fmla="*/ 5007 w 307532"/>
              <a:gd name="connsiteY3" fmla="*/ 355772 h 457200"/>
              <a:gd name="connsiteX4" fmla="*/ 5007 w 307532"/>
              <a:gd name="connsiteY4" fmla="*/ 330027 h 457200"/>
              <a:gd name="connsiteX5" fmla="*/ 86183 w 307532"/>
              <a:gd name="connsiteY5" fmla="*/ 241472 h 457200"/>
              <a:gd name="connsiteX6" fmla="*/ 86183 w 307532"/>
              <a:gd name="connsiteY6" fmla="*/ 215727 h 457200"/>
              <a:gd name="connsiteX7" fmla="*/ 5007 w 307532"/>
              <a:gd name="connsiteY7" fmla="*/ 127172 h 457200"/>
              <a:gd name="connsiteX8" fmla="*/ 5007 w 307532"/>
              <a:gd name="connsiteY8" fmla="*/ 101427 h 457200"/>
              <a:gd name="connsiteX9" fmla="*/ 97982 w 307532"/>
              <a:gd name="connsiteY9"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532" h="457200">
                <a:moveTo>
                  <a:pt x="97982" y="0"/>
                </a:moveTo>
                <a:lnTo>
                  <a:pt x="307532" y="228600"/>
                </a:lnTo>
                <a:lnTo>
                  <a:pt x="97982" y="457200"/>
                </a:lnTo>
                <a:lnTo>
                  <a:pt x="5007" y="355772"/>
                </a:lnTo>
                <a:cubicBezTo>
                  <a:pt x="-1669" y="348489"/>
                  <a:pt x="-1669" y="337311"/>
                  <a:pt x="5007" y="330027"/>
                </a:cubicBezTo>
                <a:lnTo>
                  <a:pt x="86183" y="241472"/>
                </a:lnTo>
                <a:cubicBezTo>
                  <a:pt x="92859" y="234189"/>
                  <a:pt x="92859" y="223011"/>
                  <a:pt x="86183" y="215727"/>
                </a:cubicBezTo>
                <a:lnTo>
                  <a:pt x="5007" y="127172"/>
                </a:lnTo>
                <a:cubicBezTo>
                  <a:pt x="-1669" y="119889"/>
                  <a:pt x="-1669" y="108711"/>
                  <a:pt x="5007" y="101427"/>
                </a:cubicBezTo>
                <a:lnTo>
                  <a:pt x="97982" y="0"/>
                </a:lnTo>
                <a:close/>
              </a:path>
            </a:pathLst>
          </a:custGeom>
          <a:solidFill>
            <a:srgbClr val="000000">
              <a:alpha val="24000"/>
            </a:srgbClr>
          </a:solidFill>
          <a:ln w="9525" cap="flat">
            <a:noFill/>
            <a:prstDash val="solid"/>
            <a:miter/>
          </a:ln>
        </p:spPr>
        <p:txBody>
          <a:bodyPr rtlCol="0" anchor="ctr"/>
          <a:lstStyle/>
          <a:p>
            <a:endParaRPr lang="en-CA"/>
          </a:p>
        </p:txBody>
      </p:sp>
      <p:sp>
        <p:nvSpPr>
          <p:cNvPr id="17" name="Freeform: Shape 16">
            <a:extLst>
              <a:ext uri="{FF2B5EF4-FFF2-40B4-BE49-F238E27FC236}">
                <a16:creationId xmlns:a16="http://schemas.microsoft.com/office/drawing/2014/main" id="{2B8339AC-D6F9-0335-7C5A-0A72F26AA6CD}"/>
              </a:ext>
            </a:extLst>
          </p:cNvPr>
          <p:cNvSpPr/>
          <p:nvPr/>
        </p:nvSpPr>
        <p:spPr>
          <a:xfrm>
            <a:off x="10076139" y="5252469"/>
            <a:ext cx="2115820" cy="3145530"/>
          </a:xfrm>
          <a:custGeom>
            <a:avLst/>
            <a:gdLst>
              <a:gd name="connsiteX0" fmla="*/ 97982 w 307532"/>
              <a:gd name="connsiteY0" fmla="*/ 0 h 457200"/>
              <a:gd name="connsiteX1" fmla="*/ 307532 w 307532"/>
              <a:gd name="connsiteY1" fmla="*/ 228600 h 457200"/>
              <a:gd name="connsiteX2" fmla="*/ 97982 w 307532"/>
              <a:gd name="connsiteY2" fmla="*/ 457200 h 457200"/>
              <a:gd name="connsiteX3" fmla="*/ 5007 w 307532"/>
              <a:gd name="connsiteY3" fmla="*/ 355772 h 457200"/>
              <a:gd name="connsiteX4" fmla="*/ 5007 w 307532"/>
              <a:gd name="connsiteY4" fmla="*/ 330027 h 457200"/>
              <a:gd name="connsiteX5" fmla="*/ 86183 w 307532"/>
              <a:gd name="connsiteY5" fmla="*/ 241472 h 457200"/>
              <a:gd name="connsiteX6" fmla="*/ 86183 w 307532"/>
              <a:gd name="connsiteY6" fmla="*/ 215727 h 457200"/>
              <a:gd name="connsiteX7" fmla="*/ 5007 w 307532"/>
              <a:gd name="connsiteY7" fmla="*/ 127172 h 457200"/>
              <a:gd name="connsiteX8" fmla="*/ 5007 w 307532"/>
              <a:gd name="connsiteY8" fmla="*/ 101427 h 457200"/>
              <a:gd name="connsiteX9" fmla="*/ 97982 w 307532"/>
              <a:gd name="connsiteY9"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532" h="457200">
                <a:moveTo>
                  <a:pt x="97982" y="0"/>
                </a:moveTo>
                <a:lnTo>
                  <a:pt x="307532" y="228600"/>
                </a:lnTo>
                <a:lnTo>
                  <a:pt x="97982" y="457200"/>
                </a:lnTo>
                <a:lnTo>
                  <a:pt x="5007" y="355772"/>
                </a:lnTo>
                <a:cubicBezTo>
                  <a:pt x="-1669" y="348489"/>
                  <a:pt x="-1669" y="337311"/>
                  <a:pt x="5007" y="330027"/>
                </a:cubicBezTo>
                <a:lnTo>
                  <a:pt x="86183" y="241472"/>
                </a:lnTo>
                <a:cubicBezTo>
                  <a:pt x="92859" y="234189"/>
                  <a:pt x="92859" y="223011"/>
                  <a:pt x="86183" y="215727"/>
                </a:cubicBezTo>
                <a:lnTo>
                  <a:pt x="5007" y="127172"/>
                </a:lnTo>
                <a:cubicBezTo>
                  <a:pt x="-1669" y="119889"/>
                  <a:pt x="-1669" y="108711"/>
                  <a:pt x="5007" y="101427"/>
                </a:cubicBezTo>
                <a:lnTo>
                  <a:pt x="97982" y="0"/>
                </a:lnTo>
                <a:close/>
              </a:path>
            </a:pathLst>
          </a:custGeom>
          <a:solidFill>
            <a:srgbClr val="E48CC7"/>
          </a:solidFill>
          <a:ln w="9525" cap="flat">
            <a:noFill/>
            <a:prstDash val="solid"/>
            <a:miter/>
          </a:ln>
        </p:spPr>
        <p:txBody>
          <a:bodyPr rtlCol="0" anchor="ctr"/>
          <a:lstStyle/>
          <a:p>
            <a:endParaRPr lang="en-CA"/>
          </a:p>
        </p:txBody>
      </p:sp>
      <p:sp>
        <p:nvSpPr>
          <p:cNvPr id="18" name="Freeform: Shape 17">
            <a:extLst>
              <a:ext uri="{FF2B5EF4-FFF2-40B4-BE49-F238E27FC236}">
                <a16:creationId xmlns:a16="http://schemas.microsoft.com/office/drawing/2014/main" id="{D391451A-EA7C-D891-50BD-196DE75561C9}"/>
              </a:ext>
            </a:extLst>
          </p:cNvPr>
          <p:cNvSpPr/>
          <p:nvPr/>
        </p:nvSpPr>
        <p:spPr>
          <a:xfrm>
            <a:off x="10820396" y="6101741"/>
            <a:ext cx="1371597" cy="1446971"/>
          </a:xfrm>
          <a:custGeom>
            <a:avLst/>
            <a:gdLst>
              <a:gd name="connsiteX0" fmla="*/ 80543 w 199360"/>
              <a:gd name="connsiteY0" fmla="*/ 6177 h 210316"/>
              <a:gd name="connsiteX1" fmla="*/ 108629 w 199360"/>
              <a:gd name="connsiteY1" fmla="*/ 6177 h 210316"/>
              <a:gd name="connsiteX2" fmla="*/ 199361 w 199360"/>
              <a:gd name="connsiteY2" fmla="*/ 105158 h 210316"/>
              <a:gd name="connsiteX3" fmla="*/ 108629 w 199360"/>
              <a:gd name="connsiteY3" fmla="*/ 204139 h 210316"/>
              <a:gd name="connsiteX4" fmla="*/ 80543 w 199360"/>
              <a:gd name="connsiteY4" fmla="*/ 204139 h 210316"/>
              <a:gd name="connsiteX5" fmla="*/ 7510 w 199360"/>
              <a:gd name="connsiteY5" fmla="*/ 124467 h 210316"/>
              <a:gd name="connsiteX6" fmla="*/ 7510 w 199360"/>
              <a:gd name="connsiteY6" fmla="*/ 85849 h 210316"/>
              <a:gd name="connsiteX7" fmla="*/ 80543 w 199360"/>
              <a:gd name="connsiteY7" fmla="*/ 6177 h 21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360" h="210316">
                <a:moveTo>
                  <a:pt x="80543" y="6177"/>
                </a:moveTo>
                <a:cubicBezTo>
                  <a:pt x="88094" y="-2059"/>
                  <a:pt x="101078" y="-2059"/>
                  <a:pt x="108629" y="6177"/>
                </a:cubicBezTo>
                <a:lnTo>
                  <a:pt x="199361" y="105158"/>
                </a:lnTo>
                <a:lnTo>
                  <a:pt x="108629" y="204139"/>
                </a:lnTo>
                <a:cubicBezTo>
                  <a:pt x="101078" y="212375"/>
                  <a:pt x="88094" y="212375"/>
                  <a:pt x="80543" y="204139"/>
                </a:cubicBezTo>
                <a:lnTo>
                  <a:pt x="7510" y="124467"/>
                </a:lnTo>
                <a:cubicBezTo>
                  <a:pt x="-2503" y="113542"/>
                  <a:pt x="-2503" y="96774"/>
                  <a:pt x="7510" y="85849"/>
                </a:cubicBezTo>
                <a:lnTo>
                  <a:pt x="80543" y="6177"/>
                </a:lnTo>
                <a:close/>
              </a:path>
            </a:pathLst>
          </a:custGeom>
          <a:solidFill>
            <a:srgbClr val="E9A1CB"/>
          </a:solidFill>
          <a:ln w="9525" cap="flat">
            <a:noFill/>
            <a:prstDash val="solid"/>
            <a:miter/>
          </a:ln>
        </p:spPr>
        <p:txBody>
          <a:bodyPr rtlCol="0" anchor="ctr"/>
          <a:lstStyle/>
          <a:p>
            <a:endParaRPr lang="en-CA"/>
          </a:p>
        </p:txBody>
      </p:sp>
      <p:pic>
        <p:nvPicPr>
          <p:cNvPr id="6" name="Picture 5">
            <a:extLst>
              <a:ext uri="{FF2B5EF4-FFF2-40B4-BE49-F238E27FC236}">
                <a16:creationId xmlns:a16="http://schemas.microsoft.com/office/drawing/2014/main" id="{4552AE88-E245-42C8-0EC8-1E8A4E05D0B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0604" y="3005808"/>
            <a:ext cx="9191910" cy="3617065"/>
          </a:xfrm>
          <a:prstGeom prst="rect">
            <a:avLst/>
          </a:prstGeom>
        </p:spPr>
      </p:pic>
    </p:spTree>
    <p:extLst>
      <p:ext uri="{BB962C8B-B14F-4D97-AF65-F5344CB8AC3E}">
        <p14:creationId xmlns:p14="http://schemas.microsoft.com/office/powerpoint/2010/main" val="1995220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Optional picture time!</a:t>
            </a:r>
            <a:endParaRPr lang="en-FI">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48526" y="2017977"/>
            <a:ext cx="4664186" cy="3913339"/>
          </a:xfrm>
        </p:spPr>
        <p:txBody>
          <a:bodyPr vert="horz" wrap="square" lIns="143428" tIns="89642" rIns="143428" bIns="89642" rtlCol="0" anchor="t">
            <a:spAutoFit/>
          </a:bodyPr>
          <a:lstStyle/>
          <a:p>
            <a:r>
              <a:rPr lang="en-US" sz="3137">
                <a:solidFill>
                  <a:srgbClr val="5C005C"/>
                </a:solidFill>
                <a:latin typeface="Segoe UI" panose="020B0502040204020203" pitchFamily="34" charset="0"/>
                <a:cs typeface="Segoe UI" panose="020B0502040204020203" pitchFamily="34" charset="0"/>
              </a:rPr>
              <a:t>Turn your video on and we’ll grab a Together Mode picture with everyone willing to participate.</a:t>
            </a:r>
          </a:p>
          <a:p>
            <a:endParaRPr lang="en-US" sz="3137">
              <a:solidFill>
                <a:srgbClr val="5C005C"/>
              </a:solidFill>
              <a:latin typeface="Segoe UI" panose="020B0502040204020203" pitchFamily="34" charset="0"/>
              <a:cs typeface="Segoe UI" panose="020B0502040204020203" pitchFamily="34" charset="0"/>
            </a:endParaRPr>
          </a:p>
          <a:p>
            <a:r>
              <a:rPr lang="en-US" sz="3137">
                <a:solidFill>
                  <a:srgbClr val="5C005C"/>
                </a:solidFill>
                <a:latin typeface="Segoe UI" panose="020B0502040204020203" pitchFamily="34" charset="0"/>
                <a:cs typeface="Segoe UI" panose="020B0502040204020203" pitchFamily="34" charset="0"/>
              </a:rPr>
              <a:t>We are together in this as a community!</a:t>
            </a:r>
            <a:endParaRPr lang="en-FI" sz="3137">
              <a:solidFill>
                <a:srgbClr val="5C005C"/>
              </a:solidFill>
              <a:latin typeface="Segoe UI" panose="020B0502040204020203" pitchFamily="34" charset="0"/>
              <a:cs typeface="Segoe UI" panose="020B0502040204020203" pitchFamily="34" charset="0"/>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4719816" y="4962170"/>
            <a:ext cx="1297348" cy="1297348"/>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784173" y="6193531"/>
            <a:ext cx="9177883" cy="479709"/>
          </a:xfrm>
          <a:prstGeom prst="rect">
            <a:avLst/>
          </a:prstGeom>
          <a:noFill/>
        </p:spPr>
        <p:txBody>
          <a:bodyPr wrap="none" lIns="179285" tIns="143428" rIns="179285" bIns="143428" rtlCol="0">
            <a:spAutoFit/>
          </a:bodyPr>
          <a:lstStyle/>
          <a:p>
            <a:pPr>
              <a:lnSpc>
                <a:spcPct val="90000"/>
              </a:lnSpc>
              <a:spcAft>
                <a:spcPts val="588"/>
              </a:spcAft>
            </a:pPr>
            <a:r>
              <a:rPr lang="en-US" sz="1372" b="1" i="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By enabling your camera for the picture, you’ll give us the permission to share your picture in social media.</a:t>
            </a:r>
            <a:endParaRPr lang="en-FI" sz="1372" b="1" i="1">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24266" y="2017976"/>
            <a:ext cx="5324866" cy="301018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9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8D788320-7650-F7C6-D6C7-D38EFECABD21}"/>
              </a:ext>
            </a:extLst>
          </p:cNvPr>
          <p:cNvSpPr/>
          <p:nvPr/>
        </p:nvSpPr>
        <p:spPr bwMode="auto">
          <a:xfrm flipH="1">
            <a:off x="5643417" y="-314"/>
            <a:ext cx="6548579"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blipFill dpi="0" rotWithShape="0">
            <a:blip r:embed="rId4" cstate="email">
              <a:alphaModFix amt="98000"/>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544213" y="576296"/>
            <a:ext cx="5376992" cy="1940862"/>
          </a:xfrm>
        </p:spPr>
        <p:txBody>
          <a:bodyPr/>
          <a:lstStyle/>
          <a:p>
            <a:r>
              <a:rPr lang="en-US">
                <a:solidFill>
                  <a:schemeClr val="tx1"/>
                </a:solidFill>
                <a:latin typeface="Segoe UI Semibold" panose="020B0702040204020203" pitchFamily="34" charset="0"/>
                <a:cs typeface="Segoe UI Semibold" panose="020B0702040204020203" pitchFamily="34" charset="0"/>
              </a:rPr>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800177" y="1612872"/>
            <a:ext cx="5280268" cy="1058217"/>
          </a:xfrm>
        </p:spPr>
        <p:txBody>
          <a:bodyPr vert="horz" wrap="square" lIns="179285" tIns="143428" rIns="179285" bIns="143428" rtlCol="0" anchor="t">
            <a:noAutofit/>
          </a:bodyPr>
          <a:lstStyle/>
          <a:p>
            <a:pPr marL="336145" indent="-336145">
              <a:buFont typeface="Arial" panose="020B0604020202020204" pitchFamily="34" charset="0"/>
              <a:buChar char="•"/>
            </a:pPr>
            <a:r>
              <a:rPr lang="en-US" sz="2353" b="1" dirty="0">
                <a:solidFill>
                  <a:schemeClr val="tx1"/>
                </a:solidFill>
                <a:latin typeface="Segoe UI Semibold" panose="020B0702040204020203" pitchFamily="34" charset="0"/>
                <a:ea typeface="+mj-lt"/>
                <a:cs typeface="Segoe UI Semibold" panose="020B0702040204020203" pitchFamily="34" charset="0"/>
              </a:rPr>
              <a:t>Automatically generate technical documentation of your Power Apps and Power Automate Flows</a:t>
            </a:r>
          </a:p>
          <a:p>
            <a:r>
              <a:rPr lang="en-US" sz="2353" dirty="0">
                <a:solidFill>
                  <a:schemeClr val="tx1"/>
                </a:solidFill>
                <a:latin typeface="Segoe UI" panose="020B0502040204020203" pitchFamily="34" charset="0"/>
                <a:ea typeface="+mj-lt"/>
                <a:cs typeface="Segoe UI" panose="020B0502040204020203" pitchFamily="34" charset="0"/>
              </a:rPr>
              <a:t>    - Rene </a:t>
            </a:r>
            <a:r>
              <a:rPr lang="en-US" sz="2353" dirty="0" err="1">
                <a:solidFill>
                  <a:schemeClr val="tx1"/>
                </a:solidFill>
                <a:latin typeface="Segoe UI" panose="020B0502040204020203" pitchFamily="34" charset="0"/>
                <a:ea typeface="+mj-lt"/>
                <a:cs typeface="Segoe UI" panose="020B0502040204020203" pitchFamily="34" charset="0"/>
              </a:rPr>
              <a:t>Modery</a:t>
            </a:r>
            <a:endParaRPr lang="en-US" sz="2353" dirty="0">
              <a:solidFill>
                <a:schemeClr val="tx1"/>
              </a:solidFill>
              <a:latin typeface="Segoe UI" panose="020B0502040204020203" pitchFamily="34" charset="0"/>
              <a:ea typeface="+mj-lt"/>
              <a:cs typeface="Segoe UI" panose="020B0502040204020203" pitchFamily="34" charset="0"/>
            </a:endParaRPr>
          </a:p>
          <a:p>
            <a:pPr marL="336145" indent="-336145">
              <a:buFont typeface="Arial" panose="020B0604020202020204" pitchFamily="34" charset="0"/>
              <a:buChar char="•"/>
            </a:pPr>
            <a:endParaRPr lang="en-US" sz="2353" dirty="0">
              <a:solidFill>
                <a:schemeClr val="tx1"/>
              </a:solidFill>
              <a:latin typeface="Segoe UI" panose="020B0502040204020203" pitchFamily="34" charset="0"/>
              <a:ea typeface="+mj-lt"/>
              <a:cs typeface="Segoe UI" panose="020B0502040204020203" pitchFamily="34" charset="0"/>
            </a:endParaRPr>
          </a:p>
          <a:p>
            <a:pPr marL="336145" indent="-336145">
              <a:buFont typeface="Arial" panose="020B0604020202020204" pitchFamily="34" charset="0"/>
              <a:buChar char="•"/>
            </a:pPr>
            <a:r>
              <a:rPr lang="en-US" sz="2353" dirty="0">
                <a:solidFill>
                  <a:schemeClr val="tx1"/>
                </a:solidFill>
                <a:latin typeface="Segoe UI Semibold" panose="020B0702040204020203" pitchFamily="34" charset="0"/>
                <a:ea typeface="+mj-lt"/>
                <a:cs typeface="Segoe UI Semibold" panose="020B0702040204020203" pitchFamily="34" charset="0"/>
              </a:rPr>
              <a:t>Streamline Annual Document Reviews with Power Apps </a:t>
            </a:r>
          </a:p>
          <a:p>
            <a:r>
              <a:rPr lang="en-US" sz="2353" dirty="0">
                <a:solidFill>
                  <a:schemeClr val="tx1"/>
                </a:solidFill>
                <a:latin typeface="Segoe UI" panose="020B0502040204020203" pitchFamily="34" charset="0"/>
                <a:ea typeface="+mj-lt"/>
                <a:cs typeface="Segoe UI" panose="020B0502040204020203" pitchFamily="34" charset="0"/>
              </a:rPr>
              <a:t>    - Heidi Jordan </a:t>
            </a:r>
          </a:p>
          <a:p>
            <a:pPr marL="336145" indent="-336145">
              <a:buFont typeface="Arial" panose="020B0604020202020204" pitchFamily="34" charset="0"/>
              <a:buChar char="•"/>
            </a:pPr>
            <a:endParaRPr lang="en-US" sz="2353" dirty="0">
              <a:solidFill>
                <a:schemeClr val="tx1"/>
              </a:solidFill>
              <a:latin typeface="Segoe UI" panose="020B0502040204020203" pitchFamily="34" charset="0"/>
              <a:ea typeface="+mj-lt"/>
              <a:cs typeface="Segoe UI" panose="020B0502040204020203" pitchFamily="34" charset="0"/>
            </a:endParaRPr>
          </a:p>
          <a:p>
            <a:pPr marL="336145" indent="-336145">
              <a:buFont typeface="Arial" panose="020B0604020202020204" pitchFamily="34" charset="0"/>
              <a:buChar char="•"/>
            </a:pPr>
            <a:r>
              <a:rPr lang="en-US" sz="2353" dirty="0">
                <a:solidFill>
                  <a:schemeClr val="tx1"/>
                </a:solidFill>
                <a:latin typeface="Segoe UI Semibold" panose="020B0702040204020203" pitchFamily="34" charset="0"/>
                <a:ea typeface="+mj-lt"/>
                <a:cs typeface="Segoe UI Semibold" panose="020B0702040204020203" pitchFamily="34" charset="0"/>
              </a:rPr>
              <a:t>Power Platform + Microsoft Teams: Create a "back-channel"​ internal chat for any meeting</a:t>
            </a:r>
          </a:p>
          <a:p>
            <a:r>
              <a:rPr lang="en-US" sz="2353" dirty="0">
                <a:solidFill>
                  <a:schemeClr val="tx1"/>
                </a:solidFill>
                <a:latin typeface="Segoe UI" panose="020B0502040204020203" pitchFamily="34" charset="0"/>
                <a:ea typeface="+mj-lt"/>
                <a:cs typeface="Segoe UI" panose="020B0502040204020203" pitchFamily="34" charset="0"/>
              </a:rPr>
              <a:t>    - Amber Weise </a:t>
            </a:r>
            <a:endParaRPr lang="en-US" sz="2353" dirty="0">
              <a:solidFill>
                <a:schemeClr val="tx1"/>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CF855FB9-ACF4-4E5B-BB62-3566630F97F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5946796" y="3365207"/>
            <a:ext cx="993578" cy="99357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1469F6-F3D8-6AA4-AAFF-F9385F45571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5946797" y="1905007"/>
            <a:ext cx="993578" cy="99357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0844FF4-DB2B-9901-AE6A-2CB21941B80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p:blipFill>
        <p:spPr bwMode="auto">
          <a:xfrm>
            <a:off x="5946796" y="4833395"/>
            <a:ext cx="993578" cy="99357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315603" y="3123009"/>
            <a:ext cx="6157384" cy="611982"/>
          </a:xfrm>
        </p:spPr>
        <p:txBody>
          <a:bodyPr/>
          <a:lstStyle/>
          <a:p>
            <a:r>
              <a:rPr lang="en-US" sz="4000"/>
              <a:t>Resources</a:t>
            </a:r>
          </a:p>
          <a:p>
            <a:endParaRPr lang="en-US" sz="4000"/>
          </a:p>
          <a:p>
            <a:endParaRPr lang="en-US" sz="4000"/>
          </a:p>
        </p:txBody>
      </p:sp>
    </p:spTree>
    <p:extLst>
      <p:ext uri="{BB962C8B-B14F-4D97-AF65-F5344CB8AC3E}">
        <p14:creationId xmlns:p14="http://schemas.microsoft.com/office/powerpoint/2010/main" val="1545310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07BD-8CE0-4FF4-89A3-19645B91BE17}"/>
              </a:ext>
            </a:extLst>
          </p:cNvPr>
          <p:cNvSpPr>
            <a:spLocks noGrp="1"/>
          </p:cNvSpPr>
          <p:nvPr>
            <p:ph type="title"/>
          </p:nvPr>
        </p:nvSpPr>
        <p:spPr/>
        <p:txBody>
          <a:bodyPr/>
          <a:lstStyle/>
          <a:p>
            <a:r>
              <a:rPr lang="en-US" sz="4705" spc="-147">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Learn more with these helpful resources!</a:t>
            </a:r>
            <a:endParaRPr lang="en-US"/>
          </a:p>
        </p:txBody>
      </p:sp>
      <p:sp>
        <p:nvSpPr>
          <p:cNvPr id="3" name="Text Placeholder 2">
            <a:extLst>
              <a:ext uri="{FF2B5EF4-FFF2-40B4-BE49-F238E27FC236}">
                <a16:creationId xmlns:a16="http://schemas.microsoft.com/office/drawing/2014/main" id="{EE5F7977-AE4C-4BDD-90B5-D44233012270}"/>
              </a:ext>
            </a:extLst>
          </p:cNvPr>
          <p:cNvSpPr>
            <a:spLocks noGrp="1"/>
          </p:cNvSpPr>
          <p:nvPr>
            <p:ph type="body" sz="quarter" idx="10"/>
          </p:nvPr>
        </p:nvSpPr>
        <p:spPr>
          <a:xfrm>
            <a:off x="269239" y="1189177"/>
            <a:ext cx="11653523" cy="5635389"/>
          </a:xfrm>
        </p:spPr>
        <p:txBody>
          <a:bodyPr vert="horz" wrap="square" lIns="146304" tIns="91440" rIns="146304" bIns="91440" rtlCol="0" anchor="t">
            <a:spAutoFit/>
          </a:bodyPr>
          <a:lstStyle/>
          <a:p>
            <a:pPr lvl="1"/>
            <a:r>
              <a:rPr lang="en-US" sz="2200">
                <a:gradFill>
                  <a:gsLst>
                    <a:gs pos="1250">
                      <a:srgbClr val="2F2F2F"/>
                    </a:gs>
                    <a:gs pos="100000">
                      <a:srgbClr val="2F2F2F"/>
                    </a:gs>
                  </a:gsLst>
                  <a:lin ang="5400000" scaled="0"/>
                </a:gradFill>
                <a:latin typeface="Segoe UI Semibold"/>
              </a:rPr>
              <a:t>Power Apps Training Resources</a:t>
            </a:r>
            <a:endParaRPr lang="en-US" sz="2200">
              <a:cs typeface="Segoe UI"/>
            </a:endParaRPr>
          </a:p>
          <a:p>
            <a:pPr lvl="1"/>
            <a:r>
              <a:rPr lang="en-US" sz="2200">
                <a:ea typeface="+mn-lt"/>
                <a:cs typeface="+mn-lt"/>
                <a:hlinkClick r:id="rId3"/>
              </a:rPr>
              <a:t>https://aka.ms/PowerAppsTraining</a:t>
            </a:r>
            <a:endParaRPr lang="en-US" sz="2200">
              <a:ea typeface="+mn-lt"/>
              <a:cs typeface="+mn-lt"/>
            </a:endParaRPr>
          </a:p>
          <a:p>
            <a:pPr lvl="1"/>
            <a:r>
              <a:rPr lang="en-US" sz="2200">
                <a:gradFill>
                  <a:gsLst>
                    <a:gs pos="1250">
                      <a:srgbClr val="2F2F2F"/>
                    </a:gs>
                    <a:gs pos="100000">
                      <a:srgbClr val="2F2F2F"/>
                    </a:gs>
                  </a:gsLst>
                  <a:lin ang="5400000" scaled="0"/>
                </a:gradFill>
                <a:latin typeface="Segoe UI Semibold"/>
              </a:rPr>
              <a:t>Power Apps Community</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solidFill>
                  <a:schemeClr val="accent1">
                    <a:lumMod val="75000"/>
                  </a:schemeClr>
                </a:solidFill>
                <a:ea typeface="+mn-lt"/>
                <a:cs typeface="+mn-lt"/>
                <a:hlinkClick r:id="rId4"/>
              </a:rPr>
              <a:t>https://Community.PowerApps.com</a:t>
            </a:r>
            <a:r>
              <a:rPr lang="en-US" sz="2200">
                <a:solidFill>
                  <a:schemeClr val="accent1">
                    <a:lumMod val="75000"/>
                  </a:schemeClr>
                </a:solidFill>
                <a:ea typeface="+mn-lt"/>
                <a:cs typeface="+mn-lt"/>
              </a:rPr>
              <a:t> </a:t>
            </a:r>
          </a:p>
          <a:p>
            <a:pPr lvl="1"/>
            <a:r>
              <a:rPr lang="en-US" sz="2200">
                <a:gradFill>
                  <a:gsLst>
                    <a:gs pos="1250">
                      <a:srgbClr val="2F2F2F"/>
                    </a:gs>
                    <a:gs pos="100000">
                      <a:srgbClr val="2F2F2F"/>
                    </a:gs>
                  </a:gsLst>
                  <a:lin ang="5400000" scaled="0"/>
                </a:gradFill>
                <a:latin typeface="Segoe UI Semibold"/>
              </a:rPr>
              <a:t>Power Apps Community Samples</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cs typeface="Segoe UI"/>
                <a:hlinkClick r:id="rId5"/>
              </a:rPr>
              <a:t>https://aka.ms/PowerAppsCommunitySamples</a:t>
            </a:r>
            <a:r>
              <a:rPr lang="en-US" sz="2200">
                <a:cs typeface="Segoe UI"/>
              </a:rPr>
              <a:t> </a:t>
            </a:r>
          </a:p>
          <a:p>
            <a:pPr lvl="1"/>
            <a:r>
              <a:rPr lang="en-US" sz="2200">
                <a:gradFill>
                  <a:gsLst>
                    <a:gs pos="1250">
                      <a:srgbClr val="2F2F2F"/>
                    </a:gs>
                    <a:gs pos="100000">
                      <a:srgbClr val="2F2F2F"/>
                    </a:gs>
                  </a:gsLst>
                  <a:lin ang="5400000" scaled="0"/>
                </a:gradFill>
                <a:latin typeface="Segoe UI Semibold"/>
              </a:rPr>
              <a:t>Power Apps Community Videos </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cs typeface="Segoe UI"/>
                <a:hlinkClick r:id="rId6"/>
              </a:rPr>
              <a:t>https://aka.ms/PowerAppsCommunityVideos</a:t>
            </a:r>
            <a:endParaRPr lang="en-US" sz="2200">
              <a:cs typeface="Segoe UI"/>
            </a:endParaRPr>
          </a:p>
          <a:p>
            <a:pPr lvl="1"/>
            <a:r>
              <a:rPr lang="en-US" sz="2200" err="1">
                <a:gradFill>
                  <a:gsLst>
                    <a:gs pos="1250">
                      <a:srgbClr val="2F2F2F"/>
                    </a:gs>
                    <a:gs pos="100000">
                      <a:srgbClr val="2F2F2F"/>
                    </a:gs>
                  </a:gsLst>
                  <a:lin ang="5400000" scaled="0"/>
                </a:gradFill>
                <a:latin typeface="Segoe UI Semibold"/>
              </a:rPr>
              <a:t>PowerPlatformLearn</a:t>
            </a:r>
            <a:r>
              <a:rPr lang="en-US" sz="2200">
                <a:gradFill>
                  <a:gsLst>
                    <a:gs pos="1250">
                      <a:srgbClr val="2F2F2F"/>
                    </a:gs>
                    <a:gs pos="100000">
                      <a:srgbClr val="2F2F2F"/>
                    </a:gs>
                  </a:gsLst>
                  <a:lin ang="5400000" scaled="0"/>
                </a:gradFill>
                <a:latin typeface="Segoe UI Semibold"/>
              </a:rPr>
              <a:t> Resources</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cs typeface="Segoe UI"/>
                <a:hlinkClick r:id="rId7"/>
              </a:rPr>
              <a:t>https://www.powerplatformlearn.academy</a:t>
            </a:r>
            <a:r>
              <a:rPr lang="en-US" sz="2200">
                <a:cs typeface="Segoe UI"/>
              </a:rPr>
              <a:t>  </a:t>
            </a:r>
          </a:p>
          <a:p>
            <a:pPr lvl="1"/>
            <a:r>
              <a:rPr lang="en-US" sz="2200">
                <a:latin typeface="Segoe UI Semibold"/>
                <a:cs typeface="Segoe UI Semibold"/>
              </a:rPr>
              <a:t>PnP Power Platform Samples</a:t>
            </a:r>
            <a:endParaRPr lang="en-US" sz="2200">
              <a:latin typeface="Segoe UI Semibold"/>
              <a:ea typeface="+mn-lt"/>
              <a:cs typeface="Segoe UI Semibold"/>
            </a:endParaRPr>
          </a:p>
          <a:p>
            <a:pPr lvl="1"/>
            <a:r>
              <a:rPr lang="en-US" sz="2200">
                <a:cs typeface="Segoe UI"/>
                <a:hlinkClick r:id="rId8"/>
              </a:rPr>
              <a:t>https://www.aka.ms/powerplatform-samples</a:t>
            </a:r>
          </a:p>
          <a:p>
            <a:pPr lvl="1"/>
            <a:r>
              <a:rPr lang="en-US" sz="2200">
                <a:latin typeface="Segoe UI Semibold"/>
                <a:cs typeface="Segoe UI Semibold"/>
              </a:rPr>
              <a:t>Create SharePoint List</a:t>
            </a:r>
            <a:endParaRPr lang="en-US" sz="2200">
              <a:cs typeface="Segoe UI"/>
            </a:endParaRPr>
          </a:p>
          <a:p>
            <a:pPr lvl="1"/>
            <a:r>
              <a:rPr lang="en-US" sz="2200">
                <a:ea typeface="+mn-lt"/>
                <a:cs typeface="+mn-lt"/>
                <a:hlinkClick r:id="rId9"/>
              </a:rPr>
              <a:t>https://bit.ly/CreateSharePointList</a:t>
            </a:r>
            <a:endParaRPr lang="en-US" sz="2200">
              <a:ea typeface="+mn-lt"/>
              <a:cs typeface="+mn-lt"/>
            </a:endParaRPr>
          </a:p>
          <a:p>
            <a:pPr lvl="1"/>
            <a:endParaRPr lang="en-US" sz="1800">
              <a:cs typeface="Segoe UI"/>
            </a:endParaRPr>
          </a:p>
        </p:txBody>
      </p:sp>
    </p:spTree>
    <p:extLst>
      <p:ext uri="{BB962C8B-B14F-4D97-AF65-F5344CB8AC3E}">
        <p14:creationId xmlns:p14="http://schemas.microsoft.com/office/powerpoint/2010/main" val="19521168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1" y="-138"/>
            <a:ext cx="12192002" cy="6857652"/>
          </a:xfrm>
          <a:prstGeom prst="rect">
            <a:avLst/>
          </a:prstGeom>
        </p:spPr>
      </p:pic>
      <p:sp>
        <p:nvSpPr>
          <p:cNvPr id="5" name="Freeform 4"/>
          <p:cNvSpPr/>
          <p:nvPr/>
        </p:nvSpPr>
        <p:spPr bwMode="white">
          <a:xfrm>
            <a:off x="1" y="487"/>
            <a:ext cx="6801924" cy="685765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blipFill dpi="0" rotWithShape="1">
            <a:blip r:embed="rId4" cstate="email">
              <a:alphaModFix amt="95000"/>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2F2F2F"/>
              </a:solidFill>
              <a:latin typeface="Segoe UI"/>
              <a:ea typeface="Segoe UI" pitchFamily="34" charset="0"/>
              <a:cs typeface="Segoe UI" pitchFamily="34" charset="0"/>
            </a:endParaRPr>
          </a:p>
        </p:txBody>
      </p:sp>
      <p:sp>
        <p:nvSpPr>
          <p:cNvPr id="7" name="Title 1"/>
          <p:cNvSpPr txBox="1">
            <a:spLocks/>
          </p:cNvSpPr>
          <p:nvPr/>
        </p:nvSpPr>
        <p:spPr>
          <a:xfrm>
            <a:off x="465151" y="363543"/>
            <a:ext cx="6336773" cy="1148635"/>
          </a:xfrm>
          <a:prstGeom prst="rect">
            <a:avLst/>
          </a:prstGeom>
        </p:spPr>
        <p:txBody>
          <a:bodyPr lIns="91393" tIns="45698" rIns="91393" bIns="45698"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pPr defTabSz="896147"/>
            <a:r>
              <a:rPr lang="en-US" sz="5882" spc="-294">
                <a:solidFill>
                  <a:schemeClr val="bg2"/>
                </a:solidFill>
                <a:cs typeface="Segoe UI Light" panose="020B0502040204020203" pitchFamily="34" charset="0"/>
              </a:rPr>
              <a:t>Agenda</a:t>
            </a:r>
            <a:endParaRPr lang="en-US" sz="4000" spc="-294">
              <a:solidFill>
                <a:schemeClr val="bg2"/>
              </a:solidFill>
              <a:cs typeface="Segoe UI Light" panose="020B0502040204020203" pitchFamily="34" charset="0"/>
            </a:endParaRPr>
          </a:p>
        </p:txBody>
      </p:sp>
      <p:sp>
        <p:nvSpPr>
          <p:cNvPr id="8" name="TextBox 7"/>
          <p:cNvSpPr txBox="1"/>
          <p:nvPr/>
        </p:nvSpPr>
        <p:spPr>
          <a:xfrm>
            <a:off x="363553" y="1438531"/>
            <a:ext cx="4871214" cy="5129738"/>
          </a:xfrm>
          <a:prstGeom prst="rect">
            <a:avLst/>
          </a:prstGeom>
          <a:noFill/>
        </p:spPr>
        <p:txBody>
          <a:bodyPr wrap="square" lIns="0" tIns="0" rIns="0" bIns="0" rtlCol="0" anchor="t">
            <a:spAutoFit/>
          </a:bodyPr>
          <a:lstStyle/>
          <a:p>
            <a:pPr marL="336145" indent="-336145" defTabSz="914367">
              <a:buFont typeface="Arial" panose="020B0604020202020204" pitchFamily="34" charset="0"/>
              <a:buChar char="•"/>
            </a:pPr>
            <a:r>
              <a:rPr lang="en-US" sz="1961" b="1">
                <a:solidFill>
                  <a:schemeClr val="bg2"/>
                </a:solidFill>
                <a:latin typeface="Segoe UI Light"/>
                <a:cs typeface="Segoe UI Light"/>
              </a:rPr>
              <a:t>Latest updates and news on Power Platform</a:t>
            </a:r>
          </a:p>
          <a:p>
            <a:pPr marL="336145" indent="-336145" defTabSz="914367">
              <a:buFont typeface="Arial" panose="020B0604020202020204" pitchFamily="34" charset="0"/>
              <a:buChar char="•"/>
            </a:pPr>
            <a:endParaRPr lang="en-US" sz="1961" b="1">
              <a:solidFill>
                <a:schemeClr val="bg2"/>
              </a:solidFill>
              <a:latin typeface="Segoe UI Light"/>
              <a:cs typeface="Segoe UI Light"/>
            </a:endParaRPr>
          </a:p>
          <a:p>
            <a:pPr marL="336145" indent="-336145" defTabSz="914367">
              <a:buFont typeface="Arial" panose="020B0604020202020204" pitchFamily="34" charset="0"/>
              <a:buChar char="•"/>
            </a:pPr>
            <a:r>
              <a:rPr lang="en-US" sz="1961" b="1">
                <a:solidFill>
                  <a:schemeClr val="bg2"/>
                </a:solidFill>
                <a:latin typeface="Segoe UI Light"/>
                <a:cs typeface="Segoe UI Light"/>
              </a:rPr>
              <a:t>Group picture time with Together Mode!</a:t>
            </a:r>
          </a:p>
          <a:p>
            <a:pPr marL="336145" indent="-336145" defTabSz="914367">
              <a:buFont typeface="Arial" panose="020B0604020202020204" pitchFamily="34" charset="0"/>
              <a:buChar char="•"/>
            </a:pPr>
            <a:endParaRPr lang="en-US" sz="1961" b="1">
              <a:solidFill>
                <a:schemeClr val="bg2"/>
              </a:solidFill>
              <a:latin typeface="Segoe UI Light"/>
              <a:cs typeface="Segoe UI Light"/>
            </a:endParaRPr>
          </a:p>
          <a:p>
            <a:pPr marL="336145" indent="-336145" defTabSz="914367">
              <a:buFont typeface="Arial" panose="020B0604020202020204" pitchFamily="34" charset="0"/>
              <a:buChar char="•"/>
            </a:pPr>
            <a:r>
              <a:rPr lang="en-US" sz="1961" b="1">
                <a:solidFill>
                  <a:schemeClr val="bg2"/>
                </a:solidFill>
                <a:latin typeface="Segoe UI Light"/>
                <a:cs typeface="Segoe UI Light"/>
              </a:rPr>
              <a:t>Demos</a:t>
            </a:r>
            <a:endParaRPr lang="en-US" sz="1765" b="1">
              <a:solidFill>
                <a:schemeClr val="bg2"/>
              </a:solidFill>
              <a:latin typeface="Segoe UI Light"/>
              <a:ea typeface="+mn-lt"/>
              <a:cs typeface="Segoe UI Light"/>
            </a:endParaRPr>
          </a:p>
          <a:p>
            <a:pPr marL="793053" lvl="1" indent="-336145" defTabSz="914367">
              <a:buFont typeface="Arial" panose="020B0604020202020204" pitchFamily="34" charset="0"/>
              <a:buChar char="•"/>
            </a:pPr>
            <a:r>
              <a:rPr lang="en-US" sz="1961" b="1">
                <a:solidFill>
                  <a:schemeClr val="bg2"/>
                </a:solidFill>
                <a:latin typeface="Segoe UI"/>
                <a:cs typeface="Segoe UI"/>
              </a:rPr>
              <a:t>Rene </a:t>
            </a:r>
            <a:r>
              <a:rPr lang="en-US" sz="1961" b="1" err="1">
                <a:solidFill>
                  <a:schemeClr val="bg2"/>
                </a:solidFill>
                <a:latin typeface="Segoe UI"/>
                <a:cs typeface="Segoe UI"/>
              </a:rPr>
              <a:t>Modery</a:t>
            </a:r>
            <a:r>
              <a:rPr lang="en-US" sz="1961" b="1">
                <a:solidFill>
                  <a:schemeClr val="bg2"/>
                </a:solidFill>
                <a:latin typeface="Segoe UI Light"/>
                <a:cs typeface="Segoe UI Light"/>
              </a:rPr>
              <a:t> - Automatically generate technical documentation of your Power Apps and Power Automate Flows</a:t>
            </a:r>
          </a:p>
          <a:p>
            <a:pPr marL="793053" lvl="1" indent="-336145" defTabSz="914367">
              <a:buFont typeface="Arial" panose="020B0604020202020204" pitchFamily="34" charset="0"/>
              <a:buChar char="•"/>
            </a:pPr>
            <a:endParaRPr lang="en-US" sz="1961" b="1">
              <a:solidFill>
                <a:schemeClr val="bg2"/>
              </a:solidFill>
              <a:latin typeface="Segoe UI Light"/>
              <a:cs typeface="Segoe UI Light"/>
            </a:endParaRPr>
          </a:p>
          <a:p>
            <a:pPr marL="793053" lvl="1" indent="-336145" defTabSz="914367">
              <a:buFont typeface="Arial" panose="020B0604020202020204" pitchFamily="34" charset="0"/>
              <a:buChar char="•"/>
            </a:pPr>
            <a:r>
              <a:rPr lang="en-US" sz="1961" b="1">
                <a:solidFill>
                  <a:schemeClr val="bg2"/>
                </a:solidFill>
                <a:latin typeface="Segoe UI"/>
                <a:cs typeface="Segoe UI"/>
              </a:rPr>
              <a:t>Heidi Jordan </a:t>
            </a:r>
            <a:r>
              <a:rPr lang="en-US" sz="1961" b="1">
                <a:solidFill>
                  <a:schemeClr val="bg2"/>
                </a:solidFill>
                <a:latin typeface="Segoe UI Light"/>
                <a:cs typeface="Segoe UI Light"/>
              </a:rPr>
              <a:t>- Streamline Annual Document Reviews with Power Apps</a:t>
            </a:r>
          </a:p>
          <a:p>
            <a:pPr marL="793053" lvl="1" indent="-336145" defTabSz="914367">
              <a:buFont typeface="Arial" panose="020B0604020202020204" pitchFamily="34" charset="0"/>
              <a:buChar char="•"/>
            </a:pPr>
            <a:endParaRPr lang="en-US" sz="1961" b="1">
              <a:solidFill>
                <a:schemeClr val="bg2"/>
              </a:solidFill>
              <a:latin typeface="Segoe UI Light"/>
              <a:cs typeface="Segoe UI Light"/>
            </a:endParaRPr>
          </a:p>
          <a:p>
            <a:pPr marL="793053" lvl="1" indent="-336145" defTabSz="914367">
              <a:buFont typeface="Arial" panose="020B0604020202020204" pitchFamily="34" charset="0"/>
              <a:buChar char="•"/>
            </a:pPr>
            <a:r>
              <a:rPr lang="en-US" sz="1961" b="1">
                <a:solidFill>
                  <a:schemeClr val="bg2"/>
                </a:solidFill>
                <a:latin typeface="Segoe UI"/>
                <a:cs typeface="Segoe UI"/>
              </a:rPr>
              <a:t>Amber Weise </a:t>
            </a:r>
            <a:r>
              <a:rPr lang="en-US" sz="1961" b="1">
                <a:solidFill>
                  <a:schemeClr val="bg2"/>
                </a:solidFill>
                <a:latin typeface="Segoe UI Light"/>
                <a:cs typeface="Segoe UI Light"/>
              </a:rPr>
              <a:t>- Power Platform + Microsoft Teams: Create a "back-channel"​ internal chat for any meeting</a:t>
            </a:r>
          </a:p>
        </p:txBody>
      </p:sp>
      <p:pic>
        <p:nvPicPr>
          <p:cNvPr id="12" name="Picture 2">
            <a:extLst>
              <a:ext uri="{FF2B5EF4-FFF2-40B4-BE49-F238E27FC236}">
                <a16:creationId xmlns:a16="http://schemas.microsoft.com/office/drawing/2014/main" id="{36CA5D09-81CA-BEC8-8B43-300D93CBEE6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10682901" y="144037"/>
            <a:ext cx="1250656" cy="125065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D1B84A-AA26-A624-4700-074B47AD0BE4}"/>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9173799" y="144037"/>
            <a:ext cx="1250656" cy="1250656"/>
          </a:xfrm>
          <a:prstGeom prst="ellipse">
            <a:avLst/>
          </a:prstGeom>
          <a:ln>
            <a:noFill/>
          </a:ln>
          <a:effectLst>
            <a:softEdge rad="112500"/>
          </a:effectLst>
        </p:spPr>
      </p:pic>
      <p:pic>
        <p:nvPicPr>
          <p:cNvPr id="9" name="Picture 8">
            <a:extLst>
              <a:ext uri="{FF2B5EF4-FFF2-40B4-BE49-F238E27FC236}">
                <a16:creationId xmlns:a16="http://schemas.microsoft.com/office/drawing/2014/main" id="{87E8555D-F416-2CF5-43A4-C6D346548447}"/>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7664697" y="144037"/>
            <a:ext cx="1250656" cy="1250656"/>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Microsoft 365 </a:t>
            </a:r>
            <a:r>
              <a:rPr lang="en-US" sz="3200" b="1">
                <a:gradFill>
                  <a:gsLst>
                    <a:gs pos="2917">
                      <a:srgbClr val="2F2F2F"/>
                    </a:gs>
                    <a:gs pos="30000">
                      <a:srgbClr val="2F2F2F"/>
                    </a:gs>
                  </a:gsLst>
                  <a:lin ang="5400000" scaled="0"/>
                </a:gradFill>
                <a:latin typeface="Segoe UI"/>
              </a:rPr>
              <a:t>developer community calls</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78124" y="1317266"/>
            <a:ext cx="11628884" cy="3775335"/>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platform (weekly)	</a:t>
            </a:r>
            <a:r>
              <a:rPr lang="en-US" sz="2400">
                <a:solidFill>
                  <a:srgbClr val="0078D7"/>
                </a:solidFill>
                <a:latin typeface="Segoe UI"/>
                <a:hlinkClick r:id="rId3">
                  <a:extLst>
                    <a:ext uri="{A12FA001-AC4F-418D-AE19-62706E023703}">
                      <ahyp:hlinkClr xmlns:ahyp="http://schemas.microsoft.com/office/drawing/2018/hyperlinkcolor" val="tx"/>
                    </a:ext>
                  </a:extLst>
                </a:hlinkClick>
              </a:rPr>
              <a:t>https://aka.ms/m365-dev-call</a:t>
            </a:r>
            <a:r>
              <a:rPr lang="en-US" sz="2400">
                <a:solidFill>
                  <a:srgbClr val="0078D7"/>
                </a:solidFill>
                <a:latin typeface="Segoe UI"/>
              </a:rPr>
              <a:t> </a:t>
            </a:r>
          </a:p>
          <a:p>
            <a:pPr defTabSz="914367">
              <a:lnSpc>
                <a:spcPct val="90000"/>
              </a:lnSpc>
              <a:spcAft>
                <a:spcPts val="600"/>
              </a:spcAft>
            </a:pPr>
            <a:r>
              <a:rPr lang="en-US" sz="1568">
                <a:solidFill>
                  <a:srgbClr val="0078D7"/>
                </a:solidFill>
                <a:latin typeface="Segoe UI"/>
              </a:rPr>
              <a:t>	</a:t>
            </a:r>
            <a:r>
              <a:rPr lang="en-US" sz="1568">
                <a:solidFill>
                  <a:srgbClr val="2F2F2F"/>
                </a:solidFill>
                <a:latin typeface="Segoe UI"/>
              </a:rPr>
              <a:t>(</a:t>
            </a:r>
            <a:r>
              <a:rPr lang="en-US" sz="1568">
                <a:solidFill>
                  <a:srgbClr val="0078D7"/>
                </a:solidFill>
                <a:latin typeface="Segoe UI"/>
              </a:rPr>
              <a:t>Notice</a:t>
            </a:r>
            <a:r>
              <a:rPr lang="en-US" sz="1568">
                <a:solidFill>
                  <a:srgbClr val="2F2F2F"/>
                </a:solidFill>
                <a:latin typeface="Segoe UI"/>
              </a:rPr>
              <a:t>. This call is on a summer break between July 1</a:t>
            </a:r>
            <a:r>
              <a:rPr lang="en-US" sz="1568" baseline="30000">
                <a:solidFill>
                  <a:srgbClr val="2F2F2F"/>
                </a:solidFill>
                <a:latin typeface="Segoe UI"/>
              </a:rPr>
              <a:t>st</a:t>
            </a:r>
            <a:r>
              <a:rPr lang="en-US" sz="1568">
                <a:solidFill>
                  <a:srgbClr val="2F2F2F"/>
                </a:solidFill>
                <a:latin typeface="Segoe UI"/>
              </a:rPr>
              <a:t> and 31</a:t>
            </a:r>
            <a:r>
              <a:rPr lang="en-US" sz="1568" baseline="30000">
                <a:solidFill>
                  <a:srgbClr val="2F2F2F"/>
                </a:solidFill>
                <a:latin typeface="Segoe UI"/>
              </a:rPr>
              <a:t>st</a:t>
            </a:r>
            <a:r>
              <a:rPr lang="en-US" sz="1568">
                <a:solidFill>
                  <a:srgbClr val="2F2F2F"/>
                </a:solidFill>
                <a:latin typeface="Segoe UI"/>
              </a:rPr>
              <a:t> of August 2022)</a:t>
            </a:r>
          </a:p>
          <a:p>
            <a:pPr defTabSz="914367">
              <a:lnSpc>
                <a:spcPct val="90000"/>
              </a:lnSpc>
              <a:spcAft>
                <a:spcPts val="600"/>
              </a:spcAft>
            </a:pP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Adaptive Cards			</a:t>
            </a:r>
            <a:r>
              <a:rPr lang="en-US" sz="2400">
                <a:solidFill>
                  <a:srgbClr val="0070C0"/>
                </a:solidFill>
                <a:latin typeface="Segoe UI"/>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rgbClr val="2F2F2F"/>
                    </a:gs>
                    <a:gs pos="30000">
                      <a:srgbClr val="2F2F2F"/>
                    </a:gs>
                  </a:gsLst>
                  <a:lin ang="5400000" scaled="0"/>
                </a:gradFill>
                <a:latin typeface="Segoe UI"/>
              </a:rPr>
              <a:t>	</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identity platform		</a:t>
            </a:r>
            <a:r>
              <a:rPr lang="en-US" sz="2400">
                <a:solidFill>
                  <a:srgbClr val="0070C0"/>
                </a:solidFill>
                <a:latin typeface="Segoe UI"/>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Office Add-ins			</a:t>
            </a:r>
            <a:r>
              <a:rPr lang="en-US" sz="2400">
                <a:solidFill>
                  <a:srgbClr val="0070C0"/>
                </a:solidFill>
                <a:latin typeface="Segoe UI"/>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Power Platform			</a:t>
            </a:r>
            <a:r>
              <a:rPr lang="en-US" sz="2400">
                <a:solidFill>
                  <a:srgbClr val="0070C0"/>
                </a:solidFill>
                <a:latin typeface="Segoe UI"/>
                <a:hlinkClick r:id="rId7">
                  <a:extLst>
                    <a:ext uri="{A12FA001-AC4F-418D-AE19-62706E023703}">
                      <ahyp:hlinkClr xmlns:ahyp="http://schemas.microsoft.com/office/drawing/2018/hyperlinkcolor" val="tx"/>
                    </a:ext>
                  </a:extLst>
                </a:hlinkClick>
              </a:rPr>
              <a:t>https://aka.ms/PowerPlatformCommunityCall</a:t>
            </a:r>
            <a:r>
              <a:rPr lang="en-US" sz="2400">
                <a:solidFill>
                  <a:srgbClr val="0070C0"/>
                </a:solidFill>
                <a:latin typeface="Segoe UI"/>
              </a:rPr>
              <a:t> </a:t>
            </a:r>
          </a:p>
          <a:p>
            <a:pPr defTabSz="914367">
              <a:lnSpc>
                <a:spcPct val="90000"/>
              </a:lnSpc>
              <a:spcAft>
                <a:spcPts val="600"/>
              </a:spcAft>
            </a:pPr>
            <a:r>
              <a:rPr lang="en-US" sz="1470">
                <a:gradFill>
                  <a:gsLst>
                    <a:gs pos="2917">
                      <a:srgbClr val="2F2F2F"/>
                    </a:gs>
                    <a:gs pos="30000">
                      <a:srgbClr val="2F2F2F"/>
                    </a:gs>
                  </a:gsLst>
                  <a:lin ang="5400000" scaled="0"/>
                </a:gradFill>
                <a:latin typeface="Segoe UI"/>
              </a:rPr>
              <a:t>Microsoft 365 &amp; Power Platform Development</a:t>
            </a:r>
            <a:r>
              <a:rPr lang="en-US" sz="2400">
                <a:gradFill>
                  <a:gsLst>
                    <a:gs pos="2917">
                      <a:srgbClr val="2F2F2F"/>
                    </a:gs>
                    <a:gs pos="30000">
                      <a:srgbClr val="2F2F2F"/>
                    </a:gs>
                  </a:gsLst>
                  <a:lin ang="5400000" scaled="0"/>
                </a:gradFill>
                <a:latin typeface="Segoe UI"/>
              </a:rPr>
              <a:t> </a:t>
            </a:r>
            <a:r>
              <a:rPr lang="en-US" sz="784">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8">
                  <a:extLst>
                    <a:ext uri="{A12FA001-AC4F-418D-AE19-62706E023703}">
                      <ahyp:hlinkClr xmlns:ahyp="http://schemas.microsoft.com/office/drawing/2018/hyperlinkcolor" val="tx"/>
                    </a:ext>
                  </a:extLst>
                </a:hlinkClick>
              </a:rPr>
              <a:t>https://aka.ms/m365-dev-sig</a:t>
            </a:r>
            <a:r>
              <a:rPr lang="en-US" sz="2400">
                <a:solidFill>
                  <a:srgbClr val="0070C0"/>
                </a:solidFill>
                <a:latin typeface="Segoe UI"/>
              </a:rPr>
              <a:t> </a:t>
            </a:r>
          </a:p>
          <a:p>
            <a:pPr defTabSz="914367">
              <a:lnSpc>
                <a:spcPct val="90000"/>
              </a:lnSpc>
              <a:spcAft>
                <a:spcPts val="600"/>
              </a:spcAft>
            </a:pPr>
            <a:r>
              <a:rPr lang="en-US" sz="1568">
                <a:gradFill>
                  <a:gsLst>
                    <a:gs pos="2917">
                      <a:srgbClr val="2F2F2F"/>
                    </a:gs>
                    <a:gs pos="30000">
                      <a:srgbClr val="2F2F2F"/>
                    </a:gs>
                  </a:gsLst>
                  <a:lin ang="5400000" scaled="0"/>
                </a:gradFill>
                <a:latin typeface="Segoe UI"/>
              </a:rPr>
              <a:t>Viva Connections &amp; SharePoint Framework </a:t>
            </a:r>
            <a:r>
              <a:rPr lang="en-US" sz="882">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9">
                  <a:extLst>
                    <a:ext uri="{A12FA001-AC4F-418D-AE19-62706E023703}">
                      <ahyp:hlinkClr xmlns:ahyp="http://schemas.microsoft.com/office/drawing/2018/hyperlinkcolor" val="tx"/>
                    </a:ext>
                  </a:extLst>
                </a:hlinkClick>
              </a:rPr>
              <a:t>https://aka.ms/spdev-spfx-call</a:t>
            </a:r>
            <a:r>
              <a:rPr lang="en-US" sz="2400">
                <a:solidFill>
                  <a:srgbClr val="0070C0"/>
                </a:solidFill>
                <a:latin typeface="Segoe UI"/>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78124" y="6088795"/>
            <a:ext cx="10246728" cy="63444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lnSpc>
                <a:spcPct val="90000"/>
              </a:lnSpc>
              <a:spcAft>
                <a:spcPts val="600"/>
              </a:spcAft>
            </a:pPr>
            <a:r>
              <a:rPr lang="en-US" sz="2400" b="1">
                <a:solidFill>
                  <a:srgbClr val="0070C0"/>
                </a:solidFill>
                <a:latin typeface="Segoe UI"/>
                <a:hlinkClick r:id="rId10">
                  <a:extLst>
                    <a:ext uri="{A12FA001-AC4F-418D-AE19-62706E023703}">
                      <ahyp:hlinkClr xmlns:ahyp="http://schemas.microsoft.com/office/drawing/2018/hyperlinkcolor" val="tx"/>
                    </a:ext>
                  </a:extLst>
                </a:hlinkClick>
              </a:rPr>
              <a:t>https://aka.ms/m365/calls</a:t>
            </a:r>
            <a:r>
              <a:rPr lang="en-US" sz="2400" b="1">
                <a:solidFill>
                  <a:srgbClr val="0070C0"/>
                </a:solidFill>
                <a:latin typeface="Segoe UI"/>
              </a:rPr>
              <a:t> </a:t>
            </a:r>
            <a:endParaRPr lang="en-US" sz="2400">
              <a:solidFill>
                <a:srgbClr val="0070C0"/>
              </a:solidFill>
              <a:latin typeface="Segoe UI"/>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10102" y="5922845"/>
            <a:ext cx="4182771" cy="331899"/>
          </a:xfrm>
          <a:prstGeom prst="rect">
            <a:avLst/>
          </a:prstGeom>
          <a:noFill/>
        </p:spPr>
        <p:txBody>
          <a:bodyPr wrap="square">
            <a:spAutoFit/>
          </a:bodyPr>
          <a:lstStyle/>
          <a:p>
            <a:pPr algn="ctr" defTabSz="914367"/>
            <a:r>
              <a:rPr lang="en-US" sz="1568">
                <a:gradFill>
                  <a:gsLst>
                    <a:gs pos="2917">
                      <a:srgbClr val="2F2F2F"/>
                    </a:gs>
                    <a:gs pos="30000">
                      <a:srgbClr val="2F2F2F"/>
                    </a:gs>
                  </a:gsLst>
                  <a:lin ang="5400000" scaled="0"/>
                </a:gradFill>
                <a:latin typeface="Segoe UI"/>
              </a:rPr>
              <a:t>Download recurrent invites from</a:t>
            </a:r>
            <a:endParaRPr lang="en-FI" sz="1568">
              <a:solidFill>
                <a:srgbClr val="2F2F2F"/>
              </a:solidFill>
              <a:latin typeface="Segoe UI"/>
            </a:endParaRPr>
          </a:p>
        </p:txBody>
      </p:sp>
    </p:spTree>
    <p:extLst>
      <p:ext uri="{BB962C8B-B14F-4D97-AF65-F5344CB8AC3E}">
        <p14:creationId xmlns:p14="http://schemas.microsoft.com/office/powerpoint/2010/main" val="15372429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2604" y="1524057"/>
            <a:ext cx="10926792" cy="5041380"/>
          </a:xfrm>
        </p:spPr>
        <p:txBody>
          <a:bodyPr vert="horz" wrap="square" lIns="146304" tIns="91440" rIns="146304" bIns="91440" rtlCol="0" anchor="t">
            <a:spAutoFit/>
          </a:bodyPr>
          <a:lstStyle/>
          <a:p>
            <a:pPr algn="ctr"/>
            <a:r>
              <a:rPr lang="en-US" sz="2800" dirty="0">
                <a:latin typeface="Segoe UI"/>
                <a:cs typeface="Segoe UI Semibold"/>
              </a:rPr>
              <a:t>Recording will be available soon on the </a:t>
            </a:r>
          </a:p>
          <a:p>
            <a:pPr algn="ctr"/>
            <a:r>
              <a:rPr lang="en-US" sz="2800" dirty="0">
                <a:latin typeface="Segoe UI"/>
                <a:cs typeface="Segoe UI Semibold"/>
              </a:rPr>
              <a:t>Microsoft 365 Community (PnP) YouTube channel</a:t>
            </a:r>
          </a:p>
          <a:p>
            <a:pPr algn="ctr"/>
            <a:r>
              <a:rPr lang="en-US" sz="2800" u="sng" dirty="0">
                <a:solidFill>
                  <a:srgbClr val="0070C0"/>
                </a:solidFill>
                <a:latin typeface="Segoe UI"/>
                <a:cs typeface="Segoe UI Semibold"/>
                <a:hlinkClick r:id="rId3"/>
              </a:rPr>
              <a:t>https://aka.ms/M365PnP/videos</a:t>
            </a:r>
            <a:endParaRPr lang="en-US" sz="2800" u="sng" dirty="0">
              <a:solidFill>
                <a:srgbClr val="0070C0"/>
              </a:solidFill>
              <a:latin typeface="Segoe UI"/>
              <a:cs typeface="Segoe UI Semibold"/>
            </a:endParaRPr>
          </a:p>
          <a:p>
            <a:pPr algn="ctr"/>
            <a:r>
              <a:rPr lang="en-US" sz="2000" i="1" dirty="0">
                <a:solidFill>
                  <a:srgbClr val="0070C0"/>
                </a:solidFill>
                <a:latin typeface="Segoe UI"/>
                <a:cs typeface="Segoe UI Semibold"/>
              </a:rPr>
              <a:t>(subscribe today)</a:t>
            </a:r>
          </a:p>
          <a:p>
            <a:pPr algn="ctr"/>
            <a:endParaRPr lang="en-US" sz="2800" dirty="0">
              <a:latin typeface="Segoe UI"/>
              <a:cs typeface="Segoe UI Semibold"/>
            </a:endParaRPr>
          </a:p>
          <a:p>
            <a:pPr algn="ctr"/>
            <a:r>
              <a:rPr lang="en-US" sz="2800" dirty="0">
                <a:latin typeface="Segoe UI"/>
                <a:cs typeface="Segoe UI Semibold"/>
              </a:rPr>
              <a:t>Follow us on Twitter </a:t>
            </a:r>
          </a:p>
          <a:p>
            <a:pPr algn="ctr"/>
            <a:r>
              <a:rPr lang="en-US" sz="2800" dirty="0">
                <a:solidFill>
                  <a:srgbClr val="0070C0"/>
                </a:solidFill>
                <a:latin typeface="Segoe UI"/>
                <a:cs typeface="Segoe UI Semibold"/>
              </a:rPr>
              <a:t>@Microsoft365Dev </a:t>
            </a:r>
            <a:r>
              <a:rPr lang="en-US" sz="2800" dirty="0">
                <a:solidFill>
                  <a:schemeClr val="tx1"/>
                </a:solidFill>
                <a:latin typeface="Segoe UI"/>
                <a:cs typeface="Segoe UI Semibold"/>
              </a:rPr>
              <a:t>|</a:t>
            </a:r>
            <a:r>
              <a:rPr lang="en-US" sz="2800" dirty="0">
                <a:solidFill>
                  <a:srgbClr val="0070C0"/>
                </a:solidFill>
                <a:latin typeface="Segoe UI"/>
                <a:cs typeface="Segoe UI Semibold"/>
              </a:rPr>
              <a:t> @M365PnP</a:t>
            </a:r>
          </a:p>
          <a:p>
            <a:pPr algn="ctr"/>
            <a:endParaRPr lang="en-US" sz="2800" dirty="0">
              <a:latin typeface="Segoe UI"/>
              <a:cs typeface="Segoe UI Semibold"/>
            </a:endParaRPr>
          </a:p>
          <a:p>
            <a:pPr algn="ctr"/>
            <a:r>
              <a:rPr lang="en-US" sz="2800" dirty="0">
                <a:latin typeface="Segoe UI"/>
                <a:cs typeface="Segoe UI Semibold"/>
              </a:rPr>
              <a:t>Next call: </a:t>
            </a:r>
            <a:r>
              <a:rPr lang="en-US" sz="2800" b="1">
                <a:latin typeface="Segoe UI"/>
                <a:cs typeface="Segoe UI Semibold"/>
              </a:rPr>
              <a:t>June 15, </a:t>
            </a:r>
            <a:r>
              <a:rPr lang="en-US" sz="2800" b="1" dirty="0">
                <a:latin typeface="Segoe UI"/>
                <a:cs typeface="Segoe UI Semibold"/>
              </a:rPr>
              <a:t>2022 at 08:00am PST</a:t>
            </a:r>
            <a:endParaRPr lang="en-US" sz="2800" b="1" dirty="0">
              <a:latin typeface="Segoe UI"/>
              <a:cs typeface="Segoe UI"/>
            </a:endParaRPr>
          </a:p>
          <a:p>
            <a:pPr algn="ctr"/>
            <a:r>
              <a:rPr lang="en-US" sz="2400" dirty="0">
                <a:solidFill>
                  <a:srgbClr val="0070C0"/>
                </a:solidFill>
                <a:latin typeface="Segoe UI"/>
                <a:cs typeface="Segoe UI Semibold"/>
                <a:hlinkClick r:id="rId4"/>
              </a:rPr>
              <a:t>https://aka.ms/powerplatformcommunitycall</a:t>
            </a:r>
            <a:endParaRPr lang="en-US" sz="2400" dirty="0">
              <a:solidFill>
                <a:srgbClr val="0070C0"/>
              </a:solidFill>
              <a:latin typeface="Segoe UI"/>
              <a:cs typeface="Segoe UI Semibold"/>
            </a:endParaRPr>
          </a:p>
          <a:p>
            <a:pPr algn="ctr"/>
            <a:r>
              <a:rPr lang="en-US" sz="2400" dirty="0">
                <a:solidFill>
                  <a:schemeClr val="tx1"/>
                </a:solidFill>
                <a:latin typeface="Segoe UI"/>
                <a:cs typeface="Segoe UI Semibold"/>
              </a:rPr>
              <a:t>See all other community calls at </a:t>
            </a:r>
            <a:r>
              <a:rPr lang="en-US" sz="2400" u="sng" dirty="0">
                <a:solidFill>
                  <a:srgbClr val="0070C0"/>
                </a:solidFill>
                <a:latin typeface="Segoe UI"/>
                <a:cs typeface="Segoe UI Semibold"/>
                <a:hlinkClick r:id="rId5"/>
              </a:rPr>
              <a:t>http://aka.ms/m365pnp</a:t>
            </a:r>
            <a:r>
              <a:rPr lang="en-US" sz="2400" u="sng" dirty="0">
                <a:solidFill>
                  <a:srgbClr val="0070C0"/>
                </a:solidFill>
                <a:latin typeface="Segoe UI"/>
                <a:cs typeface="Segoe UI Semibold"/>
              </a:rPr>
              <a:t> </a:t>
            </a:r>
            <a:endParaRPr lang="en-US" sz="2400" u="sng" dirty="0">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1718" y="382853"/>
            <a:ext cx="11655840" cy="89966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3756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B6ADA29C-0F78-4015-9EFE-3A922352F467}"/>
              </a:ext>
            </a:extLst>
          </p:cNvPr>
          <p:cNvSpPr/>
          <p:nvPr/>
        </p:nvSpPr>
        <p:spPr bwMode="auto">
          <a:xfrm flipH="1">
            <a:off x="4045527" y="-314"/>
            <a:ext cx="8146470"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5C005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4BF6F88-3DDE-4CD5-B580-769E4D3570C2}"/>
              </a:ext>
            </a:extLst>
          </p:cNvPr>
          <p:cNvSpPr>
            <a:spLocks noGrp="1"/>
          </p:cNvSpPr>
          <p:nvPr>
            <p:ph type="title"/>
          </p:nvPr>
        </p:nvSpPr>
        <p:spPr>
          <a:xfrm>
            <a:off x="5107710" y="739373"/>
            <a:ext cx="6813496" cy="1662082"/>
          </a:xfrm>
        </p:spPr>
        <p:txBody>
          <a:bodyPr/>
          <a:lstStyle/>
          <a:p>
            <a:r>
              <a:rPr lang="en-US">
                <a:solidFill>
                  <a:schemeClr val="tx2"/>
                </a:solidFill>
              </a:rPr>
              <a:t>Community Call Format</a:t>
            </a:r>
          </a:p>
        </p:txBody>
      </p:sp>
      <p:sp>
        <p:nvSpPr>
          <p:cNvPr id="2" name="Text Placeholder 1">
            <a:extLst>
              <a:ext uri="{FF2B5EF4-FFF2-40B4-BE49-F238E27FC236}">
                <a16:creationId xmlns:a16="http://schemas.microsoft.com/office/drawing/2014/main" id="{F5AB989B-E485-4334-A0E2-21BDB5D8D72A}"/>
              </a:ext>
            </a:extLst>
          </p:cNvPr>
          <p:cNvSpPr>
            <a:spLocks noGrp="1"/>
          </p:cNvSpPr>
          <p:nvPr>
            <p:ph type="body" sz="quarter" idx="12"/>
          </p:nvPr>
        </p:nvSpPr>
        <p:spPr>
          <a:xfrm>
            <a:off x="5683827" y="2282390"/>
            <a:ext cx="5986155" cy="1431925"/>
          </a:xfrm>
        </p:spPr>
        <p:txBody>
          <a:bodyPr/>
          <a:lstStyle/>
          <a:p>
            <a:pPr marL="457200" indent="-457200">
              <a:lnSpc>
                <a:spcPct val="150000"/>
              </a:lnSpc>
              <a:buFontTx/>
              <a:buChar char="-"/>
            </a:pPr>
            <a:r>
              <a:rPr lang="en-US">
                <a:solidFill>
                  <a:schemeClr val="tx2"/>
                </a:solidFill>
                <a:latin typeface="+mn-lt"/>
              </a:rPr>
              <a:t>Community Updates (15 Minutes)</a:t>
            </a:r>
          </a:p>
          <a:p>
            <a:pPr marL="457200" indent="-457200">
              <a:lnSpc>
                <a:spcPct val="150000"/>
              </a:lnSpc>
              <a:buFontTx/>
              <a:buChar char="-"/>
            </a:pPr>
            <a:r>
              <a:rPr lang="en-US">
                <a:solidFill>
                  <a:schemeClr val="tx2"/>
                </a:solidFill>
                <a:latin typeface="+mn-lt"/>
              </a:rPr>
              <a:t>Demo #1 (15 Minutes)</a:t>
            </a:r>
          </a:p>
          <a:p>
            <a:pPr marL="457200" indent="-457200">
              <a:lnSpc>
                <a:spcPct val="150000"/>
              </a:lnSpc>
              <a:buFontTx/>
              <a:buChar char="-"/>
            </a:pPr>
            <a:r>
              <a:rPr lang="en-US">
                <a:solidFill>
                  <a:schemeClr val="tx2"/>
                </a:solidFill>
                <a:latin typeface="+mn-lt"/>
              </a:rPr>
              <a:t>Demo #2 (15 Minutes)</a:t>
            </a:r>
          </a:p>
          <a:p>
            <a:pPr marL="457200" indent="-457200">
              <a:lnSpc>
                <a:spcPct val="150000"/>
              </a:lnSpc>
              <a:buFontTx/>
              <a:buChar char="-"/>
            </a:pPr>
            <a:r>
              <a:rPr lang="en-US">
                <a:solidFill>
                  <a:schemeClr val="tx2"/>
                </a:solidFill>
                <a:latin typeface="+mn-lt"/>
              </a:rPr>
              <a:t>Demo #3 (15 Minutes)</a:t>
            </a:r>
          </a:p>
          <a:p>
            <a:pPr marL="457200" indent="-457200">
              <a:buFontTx/>
              <a:buChar char="-"/>
            </a:pPr>
            <a:endParaRPr lang="en-US">
              <a:solidFill>
                <a:schemeClr val="tx2"/>
              </a:solidFill>
              <a:latin typeface="+mn-lt"/>
            </a:endParaRPr>
          </a:p>
        </p:txBody>
      </p:sp>
    </p:spTree>
    <p:extLst>
      <p:ext uri="{BB962C8B-B14F-4D97-AF65-F5344CB8AC3E}">
        <p14:creationId xmlns:p14="http://schemas.microsoft.com/office/powerpoint/2010/main" val="3101685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B6ADA29C-0F78-4015-9EFE-3A922352F467}"/>
              </a:ext>
            </a:extLst>
          </p:cNvPr>
          <p:cNvSpPr/>
          <p:nvPr/>
        </p:nvSpPr>
        <p:spPr bwMode="auto">
          <a:xfrm flipH="1">
            <a:off x="4562475" y="-314"/>
            <a:ext cx="7629522"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5C005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4BF6F88-3DDE-4CD5-B580-769E4D3570C2}"/>
              </a:ext>
            </a:extLst>
          </p:cNvPr>
          <p:cNvSpPr>
            <a:spLocks noGrp="1"/>
          </p:cNvSpPr>
          <p:nvPr>
            <p:ph type="title"/>
          </p:nvPr>
        </p:nvSpPr>
        <p:spPr>
          <a:xfrm>
            <a:off x="5753100" y="739373"/>
            <a:ext cx="6168105" cy="2241352"/>
          </a:xfrm>
        </p:spPr>
        <p:txBody>
          <a:bodyPr/>
          <a:lstStyle/>
          <a:p>
            <a:r>
              <a:rPr lang="en-US" sz="5250" dirty="0">
                <a:solidFill>
                  <a:schemeClr val="tx2"/>
                </a:solidFill>
                <a:cs typeface="Segoe UI"/>
              </a:rPr>
              <a:t>Request to Present</a:t>
            </a:r>
            <a:br>
              <a:rPr lang="en-US" sz="5250" dirty="0">
                <a:solidFill>
                  <a:schemeClr val="tx2"/>
                </a:solidFill>
              </a:rPr>
            </a:br>
            <a:br>
              <a:rPr lang="en-US" sz="5250" dirty="0">
                <a:solidFill>
                  <a:schemeClr val="tx2"/>
                </a:solidFill>
              </a:rPr>
            </a:br>
            <a:r>
              <a:rPr lang="en-US" sz="2500" dirty="0">
                <a:solidFill>
                  <a:schemeClr val="tx2"/>
                </a:solidFill>
                <a:latin typeface="+mn-lt"/>
                <a:cs typeface="Segoe UI"/>
              </a:rPr>
              <a:t>We welcome everyone to present a demo on the Power Platform Community Call.</a:t>
            </a:r>
            <a:br>
              <a:rPr lang="en-US" sz="2500" dirty="0">
                <a:solidFill>
                  <a:schemeClr val="tx2"/>
                </a:solidFill>
                <a:latin typeface="+mn-lt"/>
              </a:rPr>
            </a:br>
            <a:br>
              <a:rPr lang="en-US" sz="2500" dirty="0">
                <a:solidFill>
                  <a:schemeClr val="tx2"/>
                </a:solidFill>
                <a:latin typeface="+mn-lt"/>
              </a:rPr>
            </a:br>
            <a:r>
              <a:rPr lang="en-US" sz="2500" dirty="0">
                <a:solidFill>
                  <a:schemeClr val="tx2"/>
                </a:solidFill>
                <a:latin typeface="+mn-lt"/>
                <a:cs typeface="Segoe UI"/>
              </a:rPr>
              <a:t>Everyone is welcome!!!</a:t>
            </a:r>
            <a:endParaRPr lang="en-US" dirty="0">
              <a:solidFill>
                <a:schemeClr val="tx2"/>
              </a:solidFill>
              <a:cs typeface="Segoe UI"/>
            </a:endParaRPr>
          </a:p>
        </p:txBody>
      </p:sp>
      <p:sp>
        <p:nvSpPr>
          <p:cNvPr id="2" name="Text Placeholder 1">
            <a:extLst>
              <a:ext uri="{FF2B5EF4-FFF2-40B4-BE49-F238E27FC236}">
                <a16:creationId xmlns:a16="http://schemas.microsoft.com/office/drawing/2014/main" id="{F5AB989B-E485-4334-A0E2-21BDB5D8D72A}"/>
              </a:ext>
            </a:extLst>
          </p:cNvPr>
          <p:cNvSpPr>
            <a:spLocks noGrp="1"/>
          </p:cNvSpPr>
          <p:nvPr>
            <p:ph type="body" sz="quarter" idx="12"/>
          </p:nvPr>
        </p:nvSpPr>
        <p:spPr>
          <a:xfrm>
            <a:off x="5935050" y="3877276"/>
            <a:ext cx="5986155" cy="1431925"/>
          </a:xfrm>
        </p:spPr>
        <p:txBody>
          <a:bodyPr/>
          <a:lstStyle/>
          <a:p>
            <a:r>
              <a:rPr lang="en-US">
                <a:solidFill>
                  <a:schemeClr val="tx2"/>
                </a:solidFill>
              </a:rPr>
              <a:t>https://aka.ms/PPCCDemoRequest </a:t>
            </a:r>
          </a:p>
        </p:txBody>
      </p:sp>
      <p:grpSp>
        <p:nvGrpSpPr>
          <p:cNvPr id="9" name="Group 8">
            <a:extLst>
              <a:ext uri="{FF2B5EF4-FFF2-40B4-BE49-F238E27FC236}">
                <a16:creationId xmlns:a16="http://schemas.microsoft.com/office/drawing/2014/main" id="{921F9E41-F176-4FA9-9550-70EB5BA00871}"/>
              </a:ext>
            </a:extLst>
          </p:cNvPr>
          <p:cNvGrpSpPr/>
          <p:nvPr/>
        </p:nvGrpSpPr>
        <p:grpSpPr>
          <a:xfrm>
            <a:off x="5935050" y="4334888"/>
            <a:ext cx="3454291" cy="974313"/>
            <a:chOff x="5905500" y="3810411"/>
            <a:chExt cx="3454291" cy="974313"/>
          </a:xfrm>
        </p:grpSpPr>
        <p:pic>
          <p:nvPicPr>
            <p:cNvPr id="5" name="Graphic 4">
              <a:extLst>
                <a:ext uri="{FF2B5EF4-FFF2-40B4-BE49-F238E27FC236}">
                  <a16:creationId xmlns:a16="http://schemas.microsoft.com/office/drawing/2014/main" id="{773D2C71-0FE5-4874-8D7A-7D21C740AE2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05500" y="3818766"/>
              <a:ext cx="914400" cy="914400"/>
            </a:xfrm>
            <a:prstGeom prst="rect">
              <a:avLst/>
            </a:prstGeom>
          </p:spPr>
        </p:pic>
        <p:pic>
          <p:nvPicPr>
            <p:cNvPr id="6" name="Graphic 5">
              <a:extLst>
                <a:ext uri="{FF2B5EF4-FFF2-40B4-BE49-F238E27FC236}">
                  <a16:creationId xmlns:a16="http://schemas.microsoft.com/office/drawing/2014/main" id="{DB8A1081-D0AD-4A76-84DB-FADB7239BDA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94631" y="3818766"/>
              <a:ext cx="914400" cy="914400"/>
            </a:xfrm>
            <a:prstGeom prst="rect">
              <a:avLst/>
            </a:prstGeom>
          </p:spPr>
        </p:pic>
        <p:pic>
          <p:nvPicPr>
            <p:cNvPr id="7" name="Graphic 6">
              <a:extLst>
                <a:ext uri="{FF2B5EF4-FFF2-40B4-BE49-F238E27FC236}">
                  <a16:creationId xmlns:a16="http://schemas.microsoft.com/office/drawing/2014/main" id="{A17200CC-5F84-4CC4-B175-DE8AFA60549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96235" y="3810411"/>
              <a:ext cx="914400" cy="914400"/>
            </a:xfrm>
            <a:prstGeom prst="rect">
              <a:avLst/>
            </a:prstGeom>
          </p:spPr>
        </p:pic>
        <p:pic>
          <p:nvPicPr>
            <p:cNvPr id="8" name="Graphic 7">
              <a:extLst>
                <a:ext uri="{FF2B5EF4-FFF2-40B4-BE49-F238E27FC236}">
                  <a16:creationId xmlns:a16="http://schemas.microsoft.com/office/drawing/2014/main" id="{3A33B26A-2425-40C2-83FC-B957425C6AA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885366" y="3870324"/>
              <a:ext cx="914400" cy="914400"/>
            </a:xfrm>
            <a:prstGeom prst="rect">
              <a:avLst/>
            </a:prstGeom>
          </p:spPr>
        </p:pic>
        <p:pic>
          <p:nvPicPr>
            <p:cNvPr id="10" name="Picture 10">
              <a:extLst>
                <a:ext uri="{FF2B5EF4-FFF2-40B4-BE49-F238E27FC236}">
                  <a16:creationId xmlns:a16="http://schemas.microsoft.com/office/drawing/2014/main" id="{001D6576-7F0D-002C-990E-087DA9990FD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761796" y="4000830"/>
              <a:ext cx="597995" cy="505263"/>
            </a:xfrm>
            <a:prstGeom prst="rect">
              <a:avLst/>
            </a:prstGeom>
          </p:spPr>
        </p:pic>
      </p:grpSp>
    </p:spTree>
    <p:extLst>
      <p:ext uri="{BB962C8B-B14F-4D97-AF65-F5344CB8AC3E}">
        <p14:creationId xmlns:p14="http://schemas.microsoft.com/office/powerpoint/2010/main" val="312174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082462" y="209905"/>
            <a:ext cx="10685173" cy="923949"/>
          </a:xfrm>
        </p:spPr>
        <p:txBody>
          <a:bodyPr/>
          <a:lstStyle/>
          <a:p>
            <a:r>
              <a:rPr lang="en-US">
                <a:latin typeface="Segoe UI Semibold" panose="020B0702040204020203" pitchFamily="34" charset="0"/>
                <a:cs typeface="Segoe UI Semibold" panose="020B0702040204020203" pitchFamily="34" charset="0"/>
              </a:rPr>
              <a:t>Power Platform Samples</a:t>
            </a:r>
            <a:r>
              <a:rPr lang="en-US">
                <a:latin typeface="Segoe UI" panose="020B0502040204020203" pitchFamily="34" charset="0"/>
                <a:cs typeface="Segoe UI" panose="020B0502040204020203" pitchFamily="34" charset="0"/>
              </a:rPr>
              <a:t> </a:t>
            </a:r>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35979" y="3061774"/>
            <a:ext cx="11356195" cy="1832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spAutoFit/>
          </a:bodyPr>
          <a:lstStyle/>
          <a:p>
            <a:pPr marL="447589" lvl="1" indent="-223477">
              <a:buNone/>
            </a:pPr>
            <a:endParaRPr lang="en-US" sz="3235">
              <a:latin typeface="Segoe UI Semibold"/>
              <a:cs typeface="Segoe UI Semibold"/>
            </a:endParaRPr>
          </a:p>
          <a:p>
            <a:pPr marL="223477" lvl="1" indent="0">
              <a:buNone/>
            </a:pPr>
            <a:endParaRPr lang="en-US" sz="2353">
              <a:solidFill>
                <a:srgbClr val="A22C01"/>
              </a:solidFill>
              <a:latin typeface="Segoe UI"/>
              <a:cs typeface="Segoe UI"/>
            </a:endParaRPr>
          </a:p>
          <a:p>
            <a:pPr marL="223477" lvl="1" indent="0">
              <a:buNone/>
            </a:pPr>
            <a:endParaRPr lang="en-US" sz="3235">
              <a:latin typeface="Segoe UI Semibold"/>
              <a:cs typeface="Segoe UI Semibold"/>
            </a:endParaRPr>
          </a:p>
          <a:p>
            <a:pPr marL="223477" lvl="1" indent="0">
              <a:buNone/>
            </a:pPr>
            <a:endParaRPr lang="en-US" sz="2353">
              <a:cs typeface="Segoe UI"/>
            </a:endParaRPr>
          </a:p>
        </p:txBody>
      </p:sp>
      <p:sp>
        <p:nvSpPr>
          <p:cNvPr id="4" name="TextBox 3">
            <a:extLst>
              <a:ext uri="{FF2B5EF4-FFF2-40B4-BE49-F238E27FC236}">
                <a16:creationId xmlns:a16="http://schemas.microsoft.com/office/drawing/2014/main" id="{4CE4642C-4A90-45B1-BEA9-C537DEC940F8}"/>
              </a:ext>
            </a:extLst>
          </p:cNvPr>
          <p:cNvSpPr txBox="1"/>
          <p:nvPr/>
        </p:nvSpPr>
        <p:spPr>
          <a:xfrm>
            <a:off x="7772848" y="340847"/>
            <a:ext cx="5241489" cy="1263960"/>
          </a:xfrm>
          <a:prstGeom prst="rect">
            <a:avLst/>
          </a:prstGeom>
          <a:noFill/>
        </p:spPr>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nSpc>
                <a:spcPct val="90000"/>
              </a:lnSpc>
              <a:spcAft>
                <a:spcPts val="600"/>
              </a:spcAft>
            </a:pPr>
            <a:r>
              <a:rPr lang="en-US" sz="1961">
                <a:solidFill>
                  <a:srgbClr val="D83B01"/>
                </a:solidFill>
                <a:cs typeface="Segoe UI"/>
                <a:hlinkClick r:id="rId3"/>
              </a:rPr>
              <a:t>https://aka.ms/powerplatform-samples</a:t>
            </a:r>
            <a:r>
              <a:rPr lang="en-US" sz="1961">
                <a:solidFill>
                  <a:srgbClr val="A22C01"/>
                </a:solidFill>
              </a:rPr>
              <a:t> </a:t>
            </a:r>
            <a:r>
              <a:rPr lang="en-US" sz="1961">
                <a:cs typeface="Segoe UI"/>
              </a:rPr>
              <a:t>​</a:t>
            </a:r>
          </a:p>
          <a:p>
            <a:pPr>
              <a:lnSpc>
                <a:spcPct val="90000"/>
              </a:lnSpc>
              <a:spcAft>
                <a:spcPts val="600"/>
              </a:spcAft>
            </a:pPr>
            <a:r>
              <a:rPr lang="en-US" sz="1961">
                <a:cs typeface="Segoe UI"/>
                <a:hlinkClick r:id="rId4"/>
              </a:rPr>
              <a:t>https://adoption.microsoft.com</a:t>
            </a:r>
            <a:endParaRPr lang="en-US" sz="1961">
              <a:cs typeface="Segoe UI"/>
            </a:endParaRPr>
          </a:p>
          <a:p>
            <a:pPr>
              <a:lnSpc>
                <a:spcPct val="90000"/>
              </a:lnSpc>
              <a:spcAft>
                <a:spcPts val="600"/>
              </a:spcAft>
            </a:pPr>
            <a:endParaRPr lang="en-US" sz="1961">
              <a:cs typeface="Segoe UI"/>
            </a:endParaRPr>
          </a:p>
        </p:txBody>
      </p:sp>
      <p:pic>
        <p:nvPicPr>
          <p:cNvPr id="10" name="Picture 10" descr="Graphical user interface, application&#10;&#10;Description automatically generated">
            <a:extLst>
              <a:ext uri="{FF2B5EF4-FFF2-40B4-BE49-F238E27FC236}">
                <a16:creationId xmlns:a16="http://schemas.microsoft.com/office/drawing/2014/main" id="{31EFDA8E-BD2E-45F0-AD2F-BEDE4FB34B2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485427" y="2503158"/>
            <a:ext cx="3119995" cy="2252408"/>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8270D19D-E33F-49F2-A92A-9D4C4C8DBFB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466533" y="2514108"/>
            <a:ext cx="1584674" cy="2091959"/>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72B35180-C873-4667-B283-6D189886C7F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52" b="-1293"/>
          <a:stretch/>
        </p:blipFill>
        <p:spPr>
          <a:xfrm>
            <a:off x="865" y="4605069"/>
            <a:ext cx="3248015" cy="2256205"/>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8D8BF529-3DA0-476F-BE93-FF0AADE1ECC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246793" y="4733476"/>
            <a:ext cx="2899014" cy="2011573"/>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83D895EB-14E3-4424-BFA2-541625CE2B61}"/>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241771" y="4668826"/>
            <a:ext cx="3079250" cy="2132688"/>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53C19001-958B-46E8-82FD-322860B2531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66" y="2505687"/>
            <a:ext cx="4529503" cy="2094547"/>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750E7943-1007-4B25-B3B3-E5DF189EF3B7}"/>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254" b="-507"/>
          <a:stretch/>
        </p:blipFill>
        <p:spPr>
          <a:xfrm>
            <a:off x="6313919" y="4731220"/>
            <a:ext cx="3013719" cy="2060173"/>
          </a:xfrm>
          <a:prstGeom prst="rect">
            <a:avLst/>
          </a:prstGeom>
        </p:spPr>
      </p:pic>
      <p:pic>
        <p:nvPicPr>
          <p:cNvPr id="17" name="Picture 11" descr="Graphical user interface, application&#10;&#10;Description automatically generated">
            <a:extLst>
              <a:ext uri="{FF2B5EF4-FFF2-40B4-BE49-F238E27FC236}">
                <a16:creationId xmlns:a16="http://schemas.microsoft.com/office/drawing/2014/main" id="{9FFE73E1-E22B-45F2-B069-3EB0E1507065}"/>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010800" y="2546878"/>
            <a:ext cx="1539627" cy="2091959"/>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77E5274A-36C0-4FD8-9BF7-38E641FE290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475649" y="2503750"/>
            <a:ext cx="1587687" cy="2260118"/>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340" y="-18825"/>
            <a:ext cx="1377326" cy="1382575"/>
          </a:xfrm>
          <a:prstGeom prst="rect">
            <a:avLst/>
          </a:prstGeom>
        </p:spPr>
      </p:pic>
      <p:sp>
        <p:nvSpPr>
          <p:cNvPr id="7" name="TextBox 6">
            <a:extLst>
              <a:ext uri="{FF2B5EF4-FFF2-40B4-BE49-F238E27FC236}">
                <a16:creationId xmlns:a16="http://schemas.microsoft.com/office/drawing/2014/main" id="{C6B74D00-651F-45E1-9370-9D739E84FC4A}"/>
              </a:ext>
            </a:extLst>
          </p:cNvPr>
          <p:cNvSpPr txBox="1"/>
          <p:nvPr/>
        </p:nvSpPr>
        <p:spPr>
          <a:xfrm>
            <a:off x="1684897" y="1131376"/>
            <a:ext cx="4970145" cy="1918979"/>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rtl="0">
              <a:buChar char="•"/>
            </a:pPr>
            <a:r>
              <a:rPr lang="en-US" sz="1765" b="1">
                <a:solidFill>
                  <a:srgbClr val="2F2F2F"/>
                </a:solidFill>
                <a:latin typeface="Segoe UI"/>
              </a:rPr>
              <a:t>Power Apps templates</a:t>
            </a:r>
            <a:r>
              <a:rPr lang="en-US" sz="1765" b="1">
                <a:latin typeface="Segoe UI"/>
              </a:rPr>
              <a:t>​</a:t>
            </a:r>
            <a:endParaRPr lang="en-US" sz="1765" b="1">
              <a:latin typeface="Segoe UI"/>
              <a:cs typeface="Segoe UI"/>
            </a:endParaRPr>
          </a:p>
          <a:p>
            <a:pPr lvl="0" rtl="0">
              <a:buChar char="•"/>
            </a:pPr>
            <a:r>
              <a:rPr lang="en-US" sz="1765" b="1">
                <a:solidFill>
                  <a:srgbClr val="2F2F2F"/>
                </a:solidFill>
                <a:latin typeface="Segoe UI"/>
              </a:rPr>
              <a:t>Power Apps components</a:t>
            </a:r>
            <a:r>
              <a:rPr lang="en-US" sz="1765" b="1">
                <a:latin typeface="Segoe UI"/>
              </a:rPr>
              <a:t>​</a:t>
            </a:r>
            <a:endParaRPr lang="en-US" sz="1765" b="1">
              <a:latin typeface="Segoe UI"/>
              <a:cs typeface="Segoe UI"/>
            </a:endParaRPr>
          </a:p>
          <a:p>
            <a:pPr lvl="0" rtl="0">
              <a:buChar char="•"/>
            </a:pPr>
            <a:r>
              <a:rPr lang="en-US" sz="1765" b="1">
                <a:solidFill>
                  <a:srgbClr val="2F2F2F"/>
                </a:solidFill>
                <a:latin typeface="Segoe UI"/>
              </a:rPr>
              <a:t>Power Apps connectors</a:t>
            </a:r>
            <a:r>
              <a:rPr lang="en-US" sz="1765" b="1">
                <a:latin typeface="Segoe UI"/>
              </a:rPr>
              <a:t>​</a:t>
            </a:r>
            <a:endParaRPr lang="en-US" sz="1765" b="1">
              <a:latin typeface="Segoe UI"/>
              <a:cs typeface="Segoe UI"/>
            </a:endParaRPr>
          </a:p>
          <a:p>
            <a:pPr>
              <a:buChar char="•"/>
            </a:pPr>
            <a:r>
              <a:rPr lang="en-US" sz="1765" b="1">
                <a:latin typeface="Segoe UI"/>
                <a:cs typeface="Segoe UI"/>
              </a:rPr>
              <a:t>Power </a:t>
            </a:r>
            <a:r>
              <a:rPr lang="en-US" sz="1765" b="1" err="1">
                <a:latin typeface="Segoe UI"/>
                <a:cs typeface="Segoe UI"/>
              </a:rPr>
              <a:t>Fx</a:t>
            </a:r>
            <a:r>
              <a:rPr lang="en-US" sz="1765" b="1">
                <a:latin typeface="Segoe UI"/>
                <a:cs typeface="Segoe UI"/>
              </a:rPr>
              <a:t> Custom Functions</a:t>
            </a:r>
          </a:p>
          <a:p>
            <a:pPr rtl="0">
              <a:buChar char="•"/>
            </a:pPr>
            <a:endParaRPr lang="en-US" sz="1765" b="1">
              <a:cs typeface="Segoe UI"/>
            </a:endParaRPr>
          </a:p>
          <a:p>
            <a:endParaRPr lang="en-US" sz="1765" b="1">
              <a:cs typeface="Segoe UI"/>
            </a:endParaRPr>
          </a:p>
        </p:txBody>
      </p:sp>
      <p:sp>
        <p:nvSpPr>
          <p:cNvPr id="6" name="TextBox 5">
            <a:extLst>
              <a:ext uri="{FF2B5EF4-FFF2-40B4-BE49-F238E27FC236}">
                <a16:creationId xmlns:a16="http://schemas.microsoft.com/office/drawing/2014/main" id="{C1722E0E-8B55-454C-A849-1CFB358F26E0}"/>
              </a:ext>
            </a:extLst>
          </p:cNvPr>
          <p:cNvSpPr txBox="1"/>
          <p:nvPr/>
        </p:nvSpPr>
        <p:spPr>
          <a:xfrm>
            <a:off x="6604756" y="1179873"/>
            <a:ext cx="4945533" cy="2133205"/>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280121" indent="-280121">
              <a:lnSpc>
                <a:spcPct val="90000"/>
              </a:lnSpc>
              <a:spcAft>
                <a:spcPts val="588"/>
              </a:spcAft>
              <a:buFont typeface="Arial"/>
              <a:buChar char="•"/>
            </a:pPr>
            <a:r>
              <a:rPr lang="en-US" sz="1765" b="1">
                <a:gradFill>
                  <a:gsLst>
                    <a:gs pos="2917">
                      <a:schemeClr val="tx1"/>
                    </a:gs>
                    <a:gs pos="30000">
                      <a:schemeClr val="tx1"/>
                    </a:gs>
                  </a:gsLst>
                  <a:lin ang="5400000" scaled="0"/>
                </a:gradFill>
                <a:cs typeface="Arial"/>
              </a:rPr>
              <a:t>Power Automate flow templates​</a:t>
            </a:r>
            <a:r>
              <a:rPr lang="en-US" sz="1765" b="1">
                <a:cs typeface="Arial"/>
              </a:rPr>
              <a:t>​</a:t>
            </a:r>
          </a:p>
          <a:p>
            <a:pPr marL="280121" indent="-280121">
              <a:lnSpc>
                <a:spcPct val="90000"/>
              </a:lnSpc>
              <a:spcAft>
                <a:spcPts val="588"/>
              </a:spcAft>
              <a:buFont typeface="Arial"/>
              <a:buChar char="•"/>
            </a:pPr>
            <a:r>
              <a:rPr lang="en-US" sz="1765" b="1" err="1">
                <a:gradFill>
                  <a:gsLst>
                    <a:gs pos="2917">
                      <a:schemeClr val="tx1"/>
                    </a:gs>
                    <a:gs pos="30000">
                      <a:schemeClr val="tx1"/>
                    </a:gs>
                  </a:gsLst>
                  <a:lin ang="5400000" scaled="0"/>
                </a:gradFill>
                <a:cs typeface="Arial"/>
              </a:rPr>
              <a:t>PowerBI</a:t>
            </a:r>
            <a:r>
              <a:rPr lang="en-US" sz="1765" b="1">
                <a:gradFill>
                  <a:gsLst>
                    <a:gs pos="2917">
                      <a:schemeClr val="tx1"/>
                    </a:gs>
                    <a:gs pos="30000">
                      <a:schemeClr val="tx1"/>
                    </a:gs>
                  </a:gsLst>
                  <a:lin ang="5400000" scaled="0"/>
                </a:gradFill>
                <a:cs typeface="Arial"/>
              </a:rPr>
              <a:t>​</a:t>
            </a:r>
            <a:r>
              <a:rPr lang="en-US" sz="1765" b="1">
                <a:cs typeface="Arial"/>
              </a:rPr>
              <a:t>​</a:t>
            </a:r>
          </a:p>
          <a:p>
            <a:pPr marL="280121" indent="-280121">
              <a:lnSpc>
                <a:spcPct val="90000"/>
              </a:lnSpc>
              <a:spcAft>
                <a:spcPts val="588"/>
              </a:spcAft>
              <a:buFont typeface="Arial"/>
              <a:buChar char="•"/>
            </a:pPr>
            <a:r>
              <a:rPr lang="en-US" sz="1765" b="1">
                <a:gradFill>
                  <a:gsLst>
                    <a:gs pos="2917">
                      <a:schemeClr val="tx1"/>
                    </a:gs>
                    <a:gs pos="30000">
                      <a:schemeClr val="tx1"/>
                    </a:gs>
                  </a:gsLst>
                  <a:lin ang="5400000" scaled="0"/>
                </a:gradFill>
                <a:cs typeface="Arial"/>
              </a:rPr>
              <a:t>Power Virtual Agents​</a:t>
            </a:r>
            <a:r>
              <a:rPr lang="en-US" sz="1765" b="1">
                <a:cs typeface="Arial"/>
              </a:rPr>
              <a:t>​</a:t>
            </a:r>
          </a:p>
          <a:p>
            <a:pPr>
              <a:lnSpc>
                <a:spcPct val="90000"/>
              </a:lnSpc>
              <a:spcAft>
                <a:spcPts val="588"/>
              </a:spcAft>
            </a:pPr>
            <a:endParaRPr lang="en-US" sz="1765"/>
          </a:p>
          <a:p>
            <a:pPr>
              <a:lnSpc>
                <a:spcPct val="90000"/>
              </a:lnSpc>
              <a:spcAft>
                <a:spcPts val="588"/>
              </a:spcAft>
            </a:pPr>
            <a:endParaRPr lang="en-US" sz="1765"/>
          </a:p>
          <a:p>
            <a:pPr>
              <a:lnSpc>
                <a:spcPct val="90000"/>
              </a:lnSpc>
              <a:spcAft>
                <a:spcPts val="588"/>
              </a:spcAft>
            </a:pPr>
            <a:endParaRPr lang="en-US" sz="1765"/>
          </a:p>
        </p:txBody>
      </p:sp>
    </p:spTree>
    <p:extLst>
      <p:ext uri="{BB962C8B-B14F-4D97-AF65-F5344CB8AC3E}">
        <p14:creationId xmlns:p14="http://schemas.microsoft.com/office/powerpoint/2010/main" val="4001284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252662" y="631463"/>
            <a:ext cx="7673737" cy="4939112"/>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438452" y="5590627"/>
            <a:ext cx="6752687" cy="422417"/>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157">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37623" y="381520"/>
            <a:ext cx="2888409" cy="452649"/>
          </a:xfrm>
          <a:prstGeom prst="rect">
            <a:avLst/>
          </a:prstGeom>
          <a:solidFill>
            <a:srgbClr val="5C00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r>
              <a:rPr lang="en-US" sz="2353" b="1" spc="294">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0161" y="950683"/>
            <a:ext cx="5419370" cy="941386"/>
          </a:xfrm>
          <a:prstGeom prst="rect">
            <a:avLst/>
          </a:prstGeom>
          <a:noFill/>
        </p:spPr>
        <p:txBody>
          <a:bodyPr wrap="square" lIns="179285" tIns="143428" rIns="179285" bIns="143428"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a:latin typeface="Segoe UI Semibold"/>
                <a:cs typeface="Segoe UI Semibold"/>
              </a:rPr>
              <a:t>Learn how to get started in the open-source community!</a:t>
            </a:r>
            <a:endParaRPr lang="en-US" sz="2353">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17644" y="1881330"/>
            <a:ext cx="5194500" cy="7310443"/>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65" b="1" dirty="0">
                <a:latin typeface="Segoe UI Semibold"/>
                <a:cs typeface="Segoe UI Semibold"/>
              </a:rPr>
              <a:t>Upcoming Sessions:</a:t>
            </a:r>
            <a:endParaRPr lang="en-US" sz="1765" dirty="0">
              <a:cs typeface="Segoe UI"/>
            </a:endParaRPr>
          </a:p>
          <a:p>
            <a:pPr marL="280121" indent="-280121">
              <a:lnSpc>
                <a:spcPct val="150000"/>
              </a:lnSpc>
              <a:buFont typeface="Arial,Sans-Serif"/>
              <a:buChar char="•"/>
            </a:pPr>
            <a:r>
              <a:rPr lang="en-US" sz="1568" b="1" dirty="0">
                <a:solidFill>
                  <a:srgbClr val="1973B9"/>
                </a:solidFill>
                <a:latin typeface="Segoe UI Semibold"/>
                <a:cs typeface="Segoe UI Semibold"/>
              </a:rPr>
              <a:t>First-time contributor</a:t>
            </a:r>
            <a:endParaRPr lang="en-US" sz="1568" dirty="0">
              <a:ea typeface="+mn-lt"/>
              <a:cs typeface="Segoe UI Semibold"/>
            </a:endParaRPr>
          </a:p>
          <a:p>
            <a:pPr marL="280121" indent="-280121">
              <a:lnSpc>
                <a:spcPct val="150000"/>
              </a:lnSpc>
              <a:buFont typeface="Arial,Sans-Serif"/>
              <a:buChar char="•"/>
            </a:pPr>
            <a:r>
              <a:rPr lang="en-US" sz="1372" dirty="0">
                <a:solidFill>
                  <a:srgbClr val="1973B9"/>
                </a:solidFill>
                <a:latin typeface="Segoe UI Black"/>
                <a:ea typeface="Segoe UI Black"/>
                <a:cs typeface="Segoe UI Semibold"/>
              </a:rPr>
              <a:t>Power Platform Samples Contributor</a:t>
            </a:r>
          </a:p>
          <a:p>
            <a:pPr marL="280121" indent="-280121">
              <a:lnSpc>
                <a:spcPct val="150000"/>
              </a:lnSpc>
              <a:buFont typeface="Arial,Sans-Serif"/>
              <a:buChar char="•"/>
            </a:pPr>
            <a:r>
              <a:rPr lang="en-US" sz="1372" dirty="0">
                <a:solidFill>
                  <a:srgbClr val="1973B9"/>
                </a:solidFill>
                <a:latin typeface="Segoe UI Black"/>
                <a:ea typeface="Segoe UI Black"/>
                <a:cs typeface="Segoe UI Semibold"/>
              </a:rPr>
              <a:t>Writing for the Web</a:t>
            </a:r>
          </a:p>
          <a:p>
            <a:pPr marL="280121" indent="-280121">
              <a:lnSpc>
                <a:spcPct val="150000"/>
              </a:lnSpc>
              <a:buFont typeface="Arial,Sans-Serif"/>
              <a:buChar char="•"/>
            </a:pPr>
            <a:r>
              <a:rPr lang="en-US" sz="1568" dirty="0">
                <a:solidFill>
                  <a:srgbClr val="1973B9"/>
                </a:solidFill>
                <a:latin typeface="Segoe UI Semibold"/>
                <a:cs typeface="Segoe UI Semibold"/>
              </a:rPr>
              <a:t>Community Content Docs</a:t>
            </a:r>
            <a:endParaRPr lang="en-US" sz="1568" dirty="0">
              <a:ea typeface="+mn-lt"/>
              <a:cs typeface="Segoe UI Semibold"/>
            </a:endParaRPr>
          </a:p>
          <a:p>
            <a:pPr marL="280121" indent="-280121">
              <a:lnSpc>
                <a:spcPct val="150000"/>
              </a:lnSpc>
              <a:buFont typeface="Arial,Sans-Serif"/>
              <a:buChar char="•"/>
            </a:pPr>
            <a:r>
              <a:rPr lang="en-US" sz="1568" b="1" dirty="0">
                <a:solidFill>
                  <a:srgbClr val="1973B9"/>
                </a:solidFill>
                <a:latin typeface="Segoe UI Semibold"/>
                <a:ea typeface="+mn-lt"/>
                <a:cs typeface="Segoe UI Semibold"/>
              </a:rPr>
              <a:t>SPFx Developer Workstation Setup</a:t>
            </a:r>
          </a:p>
          <a:p>
            <a:pPr marL="280121" indent="-280121">
              <a:lnSpc>
                <a:spcPct val="150000"/>
              </a:lnSpc>
              <a:buFont typeface="Arial,Sans-Serif"/>
              <a:buChar char="•"/>
            </a:pPr>
            <a:r>
              <a:rPr lang="en-US" sz="1568" b="1" dirty="0">
                <a:solidFill>
                  <a:srgbClr val="1973B9"/>
                </a:solidFill>
                <a:latin typeface="Segoe UI Semibold"/>
                <a:ea typeface="+mn-lt"/>
                <a:cs typeface="Segoe UI Semibold"/>
              </a:rPr>
              <a:t>Using</a:t>
            </a:r>
            <a:r>
              <a:rPr lang="en-US" sz="1568" b="1" dirty="0">
                <a:solidFill>
                  <a:srgbClr val="1973B9"/>
                </a:solidFill>
                <a:latin typeface="Segoe UI Semibold"/>
                <a:cs typeface="Segoe UI Semibold"/>
              </a:rPr>
              <a:t> PnP SPFx samples w/ NVM</a:t>
            </a:r>
            <a:endParaRPr lang="en-US" sz="1568" dirty="0">
              <a:ea typeface="+mn-lt"/>
              <a:cs typeface="Segoe UI Semibold"/>
            </a:endParaRPr>
          </a:p>
          <a:p>
            <a:pPr marL="280121" indent="-280121">
              <a:lnSpc>
                <a:spcPct val="150000"/>
              </a:lnSpc>
              <a:buFont typeface="Arial,Sans-Serif"/>
              <a:buChar char="•"/>
            </a:pPr>
            <a:r>
              <a:rPr lang="en-US" sz="1568" b="1" dirty="0">
                <a:solidFill>
                  <a:srgbClr val="1973B9"/>
                </a:solidFill>
                <a:latin typeface="Segoe UI Semibold"/>
                <a:ea typeface="+mn-lt"/>
                <a:cs typeface="Segoe UI Semibold"/>
              </a:rPr>
              <a:t>More than code with VS Code</a:t>
            </a:r>
            <a:endParaRPr lang="en-US" sz="1568" dirty="0">
              <a:ea typeface="+mn-lt"/>
              <a:cs typeface="Segoe UI Semibold"/>
            </a:endParaRPr>
          </a:p>
          <a:p>
            <a:pPr marL="280121" indent="-280121">
              <a:lnSpc>
                <a:spcPct val="150000"/>
              </a:lnSpc>
              <a:buFont typeface="Arial,Sans-Serif"/>
              <a:buChar char="•"/>
            </a:pPr>
            <a:r>
              <a:rPr lang="en-US" sz="1568" b="1" dirty="0">
                <a:solidFill>
                  <a:srgbClr val="1973B9"/>
                </a:solidFill>
                <a:latin typeface="Segoe UI Semibold"/>
                <a:ea typeface="+mn-lt"/>
                <a:cs typeface="Segoe UI Semibold"/>
              </a:rPr>
              <a:t>First-time presenter</a:t>
            </a:r>
            <a:endParaRPr lang="en-US" sz="1568" dirty="0">
              <a:ea typeface="+mn-lt"/>
              <a:cs typeface="Segoe UI Semibold"/>
            </a:endParaRPr>
          </a:p>
          <a:p>
            <a:pPr marL="280121" indent="-280121">
              <a:lnSpc>
                <a:spcPct val="150000"/>
              </a:lnSpc>
              <a:buFont typeface="Arial,Sans-Serif"/>
              <a:buChar char="•"/>
            </a:pPr>
            <a:r>
              <a:rPr lang="en-US" sz="1568" b="1" dirty="0">
                <a:solidFill>
                  <a:srgbClr val="1973B9"/>
                </a:solidFill>
                <a:latin typeface="Segoe UI Semibold"/>
                <a:ea typeface="+mn-lt"/>
                <a:cs typeface="Segoe UI Semibold"/>
              </a:rPr>
              <a:t>M365 Maturity Model Practitioners </a:t>
            </a:r>
            <a:endParaRPr lang="en-US" sz="1568" dirty="0">
              <a:ea typeface="+mn-lt"/>
              <a:cs typeface="Segoe UI Semibold"/>
            </a:endParaRPr>
          </a:p>
          <a:p>
            <a:pPr marL="280121" indent="-280121">
              <a:lnSpc>
                <a:spcPct val="150000"/>
              </a:lnSpc>
              <a:buFont typeface="Arial,Sans-Serif"/>
              <a:buChar char="•"/>
            </a:pPr>
            <a:endParaRPr lang="en-US" sz="1568" b="1" dirty="0">
              <a:solidFill>
                <a:srgbClr val="1973B9"/>
              </a:solidFill>
              <a:latin typeface="Segoe UI Black"/>
              <a:ea typeface="Segoe UI Black"/>
              <a:cs typeface="Segoe UI Semibold"/>
            </a:endParaRPr>
          </a:p>
          <a:p>
            <a:pPr marL="280121" indent="-280121">
              <a:lnSpc>
                <a:spcPct val="150000"/>
              </a:lnSpc>
              <a:buFont typeface="Arial"/>
              <a:buChar char="•"/>
            </a:pPr>
            <a:endParaRPr lang="en-US" sz="1372" dirty="0">
              <a:solidFill>
                <a:srgbClr val="1973B9"/>
              </a:solidFill>
              <a:latin typeface="Segoe UI Black"/>
              <a:ea typeface="+mn-lt"/>
              <a:cs typeface="Segoe UI Semibold"/>
            </a:endParaRPr>
          </a:p>
          <a:p>
            <a:pPr marL="280121" indent="-280121">
              <a:lnSpc>
                <a:spcPct val="150000"/>
              </a:lnSpc>
              <a:buFont typeface="Arial"/>
              <a:buChar char="•"/>
            </a:pPr>
            <a:endParaRPr lang="en-US" sz="1568" b="1" dirty="0">
              <a:solidFill>
                <a:schemeClr val="accent3"/>
              </a:solidFill>
              <a:latin typeface="Segoe UI Semibold"/>
              <a:ea typeface="+mn-lt"/>
              <a:cs typeface="Segoe UI Semibold"/>
            </a:endParaRPr>
          </a:p>
          <a:p>
            <a:pPr marL="280121" indent="-280121">
              <a:lnSpc>
                <a:spcPct val="150000"/>
              </a:lnSpc>
              <a:buFont typeface="Arial"/>
              <a:buChar char="•"/>
            </a:pPr>
            <a:endParaRPr lang="en-US" sz="1568" b="1" dirty="0">
              <a:solidFill>
                <a:schemeClr val="accent3"/>
              </a:solidFill>
              <a:latin typeface="Segoe UI Semibold"/>
              <a:ea typeface="+mn-lt"/>
              <a:cs typeface="Segoe UI Semibold"/>
            </a:endParaRPr>
          </a:p>
          <a:p>
            <a:pPr marL="280121" indent="-280121">
              <a:lnSpc>
                <a:spcPct val="150000"/>
              </a:lnSpc>
              <a:buFont typeface="Arial"/>
              <a:buChar char="•"/>
            </a:pPr>
            <a:endParaRPr lang="en-US" sz="1568" b="1" dirty="0">
              <a:solidFill>
                <a:schemeClr val="accent3"/>
              </a:solidFill>
              <a:latin typeface="Segoe UI Semibold"/>
              <a:ea typeface="+mn-lt"/>
              <a:cs typeface="Segoe UI Semibold"/>
            </a:endParaRPr>
          </a:p>
          <a:p>
            <a:pPr marL="280121" indent="-280121">
              <a:lnSpc>
                <a:spcPct val="150000"/>
              </a:lnSpc>
              <a:buFont typeface="Arial"/>
              <a:buChar char="•"/>
            </a:pPr>
            <a:endParaRPr lang="en-US" sz="1274" b="1" dirty="0">
              <a:solidFill>
                <a:schemeClr val="accent3"/>
              </a:solidFill>
              <a:latin typeface="Segoe UI Semibold"/>
              <a:ea typeface="+mn-lt"/>
              <a:cs typeface="Segoe UI Semibold"/>
            </a:endParaRPr>
          </a:p>
          <a:p>
            <a:pPr marL="280121" indent="-280121">
              <a:lnSpc>
                <a:spcPct val="150000"/>
              </a:lnSpc>
              <a:buFont typeface="Arial"/>
              <a:buChar char="•"/>
            </a:pPr>
            <a:endParaRPr lang="en-US" sz="1568" b="1" dirty="0">
              <a:solidFill>
                <a:schemeClr val="accent3"/>
              </a:solidFill>
              <a:latin typeface="Segoe UI Semibold"/>
              <a:ea typeface="+mn-lt"/>
              <a:cs typeface="Segoe UI Semibold"/>
            </a:endParaRPr>
          </a:p>
          <a:p>
            <a:pPr marL="280121" indent="-280121">
              <a:lnSpc>
                <a:spcPct val="150000"/>
              </a:lnSpc>
              <a:buFont typeface="Arial"/>
              <a:buChar char="•"/>
            </a:pPr>
            <a:endParaRPr lang="en-US" sz="1568" b="1" dirty="0">
              <a:solidFill>
                <a:schemeClr val="accent3"/>
              </a:solidFill>
              <a:latin typeface="Segoe UI Semibold"/>
              <a:ea typeface="+mn-lt"/>
              <a:cs typeface="Segoe UI Semibold"/>
            </a:endParaRPr>
          </a:p>
          <a:p>
            <a:pPr marL="280121" indent="-280121">
              <a:lnSpc>
                <a:spcPct val="150000"/>
              </a:lnSpc>
              <a:buFont typeface="Arial"/>
              <a:buChar char="•"/>
            </a:pPr>
            <a:endParaRPr lang="en-US" sz="1568" b="1" dirty="0">
              <a:solidFill>
                <a:schemeClr val="accent3"/>
              </a:solidFill>
              <a:latin typeface="Segoe UI Semibold"/>
              <a:ea typeface="+mn-lt"/>
              <a:cs typeface="Segoe UI Semibold"/>
            </a:endParaRPr>
          </a:p>
          <a:p>
            <a:pPr marL="280121" indent="-280121">
              <a:lnSpc>
                <a:spcPct val="150000"/>
              </a:lnSpc>
              <a:buFont typeface="Arial,Sans-Serif"/>
              <a:buChar char="•"/>
            </a:pPr>
            <a:endParaRPr lang="en-US" sz="1470" b="1" dirty="0">
              <a:solidFill>
                <a:schemeClr val="accent3"/>
              </a:solidFill>
              <a:latin typeface="Segoe UI Semibold"/>
              <a:ea typeface="+mn-lt"/>
              <a:cs typeface="Segoe UI Semibold"/>
            </a:endParaRPr>
          </a:p>
          <a:p>
            <a:pPr marL="456908" lvl="1">
              <a:lnSpc>
                <a:spcPct val="150000"/>
              </a:lnSpc>
            </a:pPr>
            <a:endParaRPr lang="en-US" sz="1470" b="1" dirty="0">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710877" y="975298"/>
            <a:ext cx="6724963" cy="4193468"/>
          </a:xfrm>
          <a:prstGeom prst="rect">
            <a:avLst/>
          </a:prstGeom>
        </p:spPr>
      </p:pic>
      <p:sp>
        <p:nvSpPr>
          <p:cNvPr id="2" name="Rectangle 1">
            <a:extLst>
              <a:ext uri="{FF2B5EF4-FFF2-40B4-BE49-F238E27FC236}">
                <a16:creationId xmlns:a16="http://schemas.microsoft.com/office/drawing/2014/main" id="{B7808E58-B5E2-2C50-FE3C-189F334DA49D}"/>
              </a:ext>
            </a:extLst>
          </p:cNvPr>
          <p:cNvSpPr/>
          <p:nvPr/>
        </p:nvSpPr>
        <p:spPr bwMode="auto">
          <a:xfrm>
            <a:off x="569555" y="5505928"/>
            <a:ext cx="4445406" cy="1235074"/>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1961" dirty="0">
                <a:cs typeface="Segoe UI"/>
              </a:rPr>
              <a:t>Join the Power Platform Contributors</a:t>
            </a:r>
          </a:p>
          <a:p>
            <a:pPr algn="ctr"/>
            <a:r>
              <a:rPr lang="en-US" sz="1961" dirty="0">
                <a:cs typeface="Segoe UI"/>
              </a:rPr>
              <a:t>Sharing is Caring Session – May 31st</a:t>
            </a:r>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76423"/>
            <a:ext cx="5330816" cy="5243767"/>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252662" y="631463"/>
            <a:ext cx="7673737" cy="4939112"/>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438452" y="5590628"/>
            <a:ext cx="6752687" cy="754315"/>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157">
                <a:latin typeface="Segoe UI Semibold"/>
                <a:ea typeface="+mn-lt"/>
                <a:cs typeface="+mn-lt"/>
              </a:rPr>
              <a:t>https://aka.ms/m365pnp-recognition</a:t>
            </a:r>
            <a:endParaRPr lang="en-US" sz="1765">
              <a:latin typeface="Segoe UI Semibold"/>
              <a:ea typeface="+mn-lt"/>
              <a:cs typeface="+mn-lt"/>
            </a:endParaRPr>
          </a:p>
          <a:p>
            <a:pPr algn="ctr"/>
            <a:endParaRPr lang="en-US" sz="2157">
              <a:solidFill>
                <a:schemeClr val="tx2">
                  <a:lumMod val="90000"/>
                  <a:lumOff val="10000"/>
                </a:schemeClr>
              </a:solidFill>
              <a:latin typeface="Segoe UI Semibold"/>
              <a:cs typeface="Segoe UI"/>
            </a:endParaRP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37623" y="381520"/>
            <a:ext cx="2888409" cy="452649"/>
          </a:xfrm>
          <a:prstGeom prst="rect">
            <a:avLst/>
          </a:prstGeom>
          <a:solidFill>
            <a:srgbClr val="5C00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a:spcBef>
                <a:spcPct val="0"/>
              </a:spcBef>
              <a:spcAft>
                <a:spcPct val="0"/>
              </a:spcAft>
            </a:pPr>
            <a:r>
              <a:rPr lang="en-US" sz="2353" b="1" spc="294">
                <a:gradFill>
                  <a:gsLst>
                    <a:gs pos="0">
                      <a:srgbClr val="FFFFFF"/>
                    </a:gs>
                    <a:gs pos="100000">
                      <a:srgbClr val="FFFFFF"/>
                    </a:gs>
                  </a:gsLst>
                  <a:lin ang="5400000" scaled="0"/>
                </a:gradFill>
                <a:latin typeface="Segoe UI Black"/>
                <a:ea typeface="Segoe UI Black"/>
                <a:cs typeface="Segoe UI Semibold"/>
              </a:rPr>
              <a:t>COMMUNITY</a:t>
            </a:r>
            <a:endParaRPr lang="en-US" sz="1765"/>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723226" y="1006669"/>
            <a:ext cx="6743086" cy="4179169"/>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750282" y="1062984"/>
            <a:ext cx="6862031" cy="1900628"/>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3921" b="1">
                <a:solidFill>
                  <a:schemeClr val="bg2"/>
                </a:solidFill>
                <a:ea typeface="+mn-lt"/>
                <a:cs typeface="+mn-lt"/>
              </a:rPr>
              <a:t>Community Recognition Program</a:t>
            </a:r>
            <a:endParaRPr lang="en-US" sz="3921">
              <a:solidFill>
                <a:schemeClr val="bg2"/>
              </a:solidFill>
              <a:ea typeface="+mn-lt"/>
              <a:cs typeface="+mn-lt"/>
            </a:endParaRPr>
          </a:p>
          <a:p>
            <a:endParaRPr lang="en-US" sz="3921"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37667" y="2545477"/>
            <a:ext cx="3456707" cy="2806055"/>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buFont typeface="Arial" panose="020B0604020202020204" pitchFamily="34" charset="0"/>
              <a:buChar char="•"/>
            </a:pPr>
            <a:r>
              <a:rPr lang="en-US" sz="1961">
                <a:solidFill>
                  <a:schemeClr val="bg2"/>
                </a:solidFill>
                <a:ea typeface="+mn-lt"/>
                <a:cs typeface="+mn-lt"/>
              </a:rPr>
              <a:t>Showcasing your contributions</a:t>
            </a:r>
            <a:endParaRPr lang="en-US" sz="1765"/>
          </a:p>
          <a:p>
            <a:pPr marL="336145" indent="-336145">
              <a:buFont typeface="Arial" panose="020B0604020202020204" pitchFamily="34" charset="0"/>
              <a:buChar char="•"/>
            </a:pPr>
            <a:endParaRPr lang="en-US" sz="1961">
              <a:solidFill>
                <a:schemeClr val="bg2"/>
              </a:solidFill>
              <a:ea typeface="+mn-lt"/>
              <a:cs typeface="+mn-lt"/>
            </a:endParaRPr>
          </a:p>
          <a:p>
            <a:pPr marL="336145" indent="-336145">
              <a:buFont typeface="Arial" panose="020B0604020202020204" pitchFamily="34" charset="0"/>
              <a:buChar char="•"/>
            </a:pPr>
            <a:r>
              <a:rPr lang="en-US" sz="1961">
                <a:solidFill>
                  <a:schemeClr val="bg2"/>
                </a:solidFill>
                <a:ea typeface="+mn-lt"/>
                <a:cs typeface="+mn-lt"/>
              </a:rPr>
              <a:t>Powered by Credly</a:t>
            </a:r>
          </a:p>
          <a:p>
            <a:pPr marL="336145" indent="-336145">
              <a:buFont typeface="Arial" panose="020B0604020202020204" pitchFamily="34" charset="0"/>
              <a:buChar char="•"/>
            </a:pPr>
            <a:endParaRPr lang="en-US" sz="1961">
              <a:solidFill>
                <a:schemeClr val="bg2"/>
              </a:solidFill>
              <a:ea typeface="+mn-lt"/>
              <a:cs typeface="+mn-lt"/>
            </a:endParaRPr>
          </a:p>
          <a:p>
            <a:pPr marL="336145" indent="-336145">
              <a:buFont typeface="Arial" panose="020B0604020202020204" pitchFamily="34" charset="0"/>
              <a:buChar char="•"/>
            </a:pPr>
            <a:r>
              <a:rPr lang="en-US" sz="1961">
                <a:solidFill>
                  <a:schemeClr val="bg2"/>
                </a:solidFill>
                <a:ea typeface="+mn-lt"/>
                <a:cs typeface="+mn-lt"/>
              </a:rPr>
              <a:t>More achievement levels coming soon</a:t>
            </a:r>
          </a:p>
          <a:p>
            <a:pPr marL="336145" indent="-336145">
              <a:buFont typeface="Arial" panose="020B0604020202020204" pitchFamily="34" charset="0"/>
              <a:buChar char="•"/>
            </a:pPr>
            <a:endParaRPr lang="en-US" sz="1961" b="1">
              <a:solidFill>
                <a:schemeClr val="bg2"/>
              </a:solidFill>
              <a:ea typeface="+mn-lt"/>
              <a:cs typeface="+mn-lt"/>
            </a:endParaRPr>
          </a:p>
          <a:p>
            <a:pPr marL="336145" indent="-336145">
              <a:buFont typeface="Arial" panose="020B0604020202020204" pitchFamily="34" charset="0"/>
              <a:buChar char="•"/>
            </a:pPr>
            <a:endParaRPr lang="en-US" sz="1961"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1240000">
            <a:off x="8933467" y="1754392"/>
            <a:ext cx="3048657" cy="3048657"/>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21240000">
            <a:off x="1645722" y="4253939"/>
            <a:ext cx="1079240" cy="1079240"/>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13449" y="667354"/>
            <a:ext cx="1143241" cy="1158620"/>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59484" y="3403073"/>
            <a:ext cx="1050467" cy="1058122"/>
          </a:xfrm>
          <a:prstGeom prst="rect">
            <a:avLst/>
          </a:prstGeom>
        </p:spPr>
      </p:pic>
      <p:pic>
        <p:nvPicPr>
          <p:cNvPr id="9" name="Picture 8" descr="Diagram&#10;&#10;Description automatically generated">
            <a:extLst>
              <a:ext uri="{FF2B5EF4-FFF2-40B4-BE49-F238E27FC236}">
                <a16:creationId xmlns:a16="http://schemas.microsoft.com/office/drawing/2014/main" id="{C2EEAA6D-DCBD-4943-9696-84862A29239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65369" y="1974078"/>
            <a:ext cx="1277275" cy="1277275"/>
          </a:xfrm>
          <a:prstGeom prst="rect">
            <a:avLst/>
          </a:prstGeom>
        </p:spPr>
      </p:pic>
      <p:pic>
        <p:nvPicPr>
          <p:cNvPr id="8" name="Picture 7" descr="Logo, company name&#10;&#10;Description automatically generated">
            <a:extLst>
              <a:ext uri="{FF2B5EF4-FFF2-40B4-BE49-F238E27FC236}">
                <a16:creationId xmlns:a16="http://schemas.microsoft.com/office/drawing/2014/main" id="{AD2FD38E-82BA-AA2C-FD42-4A7B038D69B4}"/>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877401" y="4513813"/>
            <a:ext cx="1277275" cy="1277275"/>
          </a:xfrm>
          <a:prstGeom prst="rect">
            <a:avLst/>
          </a:prstGeom>
        </p:spPr>
      </p:pic>
    </p:spTree>
    <p:extLst>
      <p:ext uri="{BB962C8B-B14F-4D97-AF65-F5344CB8AC3E}">
        <p14:creationId xmlns:p14="http://schemas.microsoft.com/office/powerpoint/2010/main" val="115433488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287894" y="3123009"/>
            <a:ext cx="9922906" cy="611982"/>
          </a:xfrm>
        </p:spPr>
        <p:txBody>
          <a:bodyPr/>
          <a:lstStyle/>
          <a:p>
            <a:r>
              <a:rPr lang="en-US" sz="4000"/>
              <a:t>Power Platform Community Events</a:t>
            </a:r>
          </a:p>
        </p:txBody>
      </p:sp>
    </p:spTree>
    <p:extLst>
      <p:ext uri="{BB962C8B-B14F-4D97-AF65-F5344CB8AC3E}">
        <p14:creationId xmlns:p14="http://schemas.microsoft.com/office/powerpoint/2010/main" val="748870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D67A-6A12-415B-A53E-21CB29DAC846}"/>
              </a:ext>
            </a:extLst>
          </p:cNvPr>
          <p:cNvSpPr>
            <a:spLocks noGrp="1"/>
          </p:cNvSpPr>
          <p:nvPr>
            <p:ph type="title"/>
          </p:nvPr>
        </p:nvSpPr>
        <p:spPr/>
        <p:txBody>
          <a:bodyPr/>
          <a:lstStyle/>
          <a:p>
            <a:r>
              <a:rPr lang="en-US" sz="4000">
                <a:cs typeface="Segoe UI"/>
              </a:rPr>
              <a:t>Power Addicts Hangout</a:t>
            </a:r>
          </a:p>
        </p:txBody>
      </p:sp>
      <p:pic>
        <p:nvPicPr>
          <p:cNvPr id="2052" name="Picture 4" descr="PowerAddicts">
            <a:extLst>
              <a:ext uri="{FF2B5EF4-FFF2-40B4-BE49-F238E27FC236}">
                <a16:creationId xmlns:a16="http://schemas.microsoft.com/office/drawing/2014/main" id="{6488EB0C-7A86-4FB5-9946-DD26C36FDBE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0345" y="1788660"/>
            <a:ext cx="4024312" cy="402431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C2DAF72A-C841-400A-BAF5-B8C49D89A325}"/>
              </a:ext>
            </a:extLst>
          </p:cNvPr>
          <p:cNvSpPr txBox="1">
            <a:spLocks/>
          </p:cNvSpPr>
          <p:nvPr/>
        </p:nvSpPr>
        <p:spPr>
          <a:xfrm>
            <a:off x="5116286" y="1843088"/>
            <a:ext cx="6948526" cy="4909614"/>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US"/>
              <a:t>#PowerAddict : An individual with an almost obsessive need and desire to bring positive change, solve problems and automate processes with the </a:t>
            </a:r>
            <a:r>
              <a:rPr lang="en-US" b="1"/>
              <a:t>Microsoft Power Platform</a:t>
            </a:r>
            <a:r>
              <a:rPr lang="en-US"/>
              <a:t>. </a:t>
            </a:r>
          </a:p>
          <a:p>
            <a:endParaRPr lang="en-US"/>
          </a:p>
          <a:p>
            <a:pPr marL="0" indent="0">
              <a:buFont typeface="Wingdings" panose="05000000000000000000" pitchFamily="2" charset="2"/>
              <a:buNone/>
            </a:pPr>
            <a:r>
              <a:rPr lang="en-US">
                <a:hlinkClick r:id="rId4"/>
              </a:rPr>
              <a:t>https://WeArePowerAddicts.com</a:t>
            </a:r>
            <a:endParaRPr lang="en-US"/>
          </a:p>
          <a:p>
            <a:pPr marL="0" indent="0">
              <a:buFont typeface="Wingdings" panose="05000000000000000000" pitchFamily="2" charset="2"/>
              <a:buNone/>
            </a:pPr>
            <a:endParaRPr lang="en-US"/>
          </a:p>
        </p:txBody>
      </p:sp>
    </p:spTree>
    <p:extLst>
      <p:ext uri="{BB962C8B-B14F-4D97-AF65-F5344CB8AC3E}">
        <p14:creationId xmlns:p14="http://schemas.microsoft.com/office/powerpoint/2010/main" val="4910018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1.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9" id="{276F6B2A-4EEB-4865-B110-43C23313330F}" vid="{F7EDD0BE-6CCE-4843-A5BE-E1FABD75EC05}"/>
    </a:ext>
  </a:extLst>
</a:theme>
</file>

<file path=ppt/theme/theme12.xml><?xml version="1.0" encoding="utf-8"?>
<a:theme xmlns:a="http://schemas.openxmlformats.org/drawingml/2006/main" name="1_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13.xml><?xml version="1.0" encoding="utf-8"?>
<a:theme xmlns:a="http://schemas.openxmlformats.org/drawingml/2006/main" name="2_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3.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4.xml><?xml version="1.0" encoding="utf-8"?>
<a:theme xmlns:a="http://schemas.openxmlformats.org/drawingml/2006/main" name="2_Wav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headEnd type="none"/>
          <a:tailEnd type="triangle"/>
        </a:ln>
      </a:spPr>
      <a:bodyPr/>
      <a:lstStyle/>
      <a:style>
        <a:lnRef idx="3">
          <a:schemeClr val="accent5"/>
        </a:lnRef>
        <a:fillRef idx="0">
          <a:schemeClr val="accent5"/>
        </a:fillRef>
        <a:effectRef idx="2">
          <a:schemeClr val="accent5"/>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6.xml><?xml version="1.0" encoding="utf-8"?>
<a:theme xmlns:a="http://schemas.openxmlformats.org/drawingml/2006/main" name="1_MBAS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External Deck - Public Preview User Groups Info" id="{AA61E762-2492-4ED5-82FD-B934DCD28310}" vid="{A8A32A29-ABD5-4179-8AB8-54D402571AC5}"/>
    </a:ext>
  </a:extLst>
</a:theme>
</file>

<file path=ppt/theme/theme7.xml><?xml version="1.0" encoding="utf-8"?>
<a:theme xmlns:a="http://schemas.openxmlformats.org/drawingml/2006/main" name="MBAS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External Deck - Public Preview User Groups Info" id="{AA61E762-2492-4ED5-82FD-B934DCD28310}" vid="{A8A32A29-ABD5-4179-8AB8-54D402571AC5}"/>
    </a:ext>
  </a:extLst>
</a:theme>
</file>

<file path=ppt/theme/theme8.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CEEB38A9-6231-B848-AD28-F76460677964}"/>
    </a:ext>
  </a:extLst>
</a:theme>
</file>

<file path=ppt/theme/theme9.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Override1.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8A3DAE3C31934DB3C63B555E422498" ma:contentTypeVersion="14" ma:contentTypeDescription="Create a new document." ma:contentTypeScope="" ma:versionID="e9a5863b381f18481a26c985e9f35d4a">
  <xsd:schema xmlns:xsd="http://www.w3.org/2001/XMLSchema" xmlns:xs="http://www.w3.org/2001/XMLSchema" xmlns:p="http://schemas.microsoft.com/office/2006/metadata/properties" xmlns:ns2="a04a61d4-7213-49d2-a346-d78ce4c5c795" xmlns:ns3="c78a64e0-f6d3-4788-b101-4fb68ebc2926" targetNamespace="http://schemas.microsoft.com/office/2006/metadata/properties" ma:root="true" ma:fieldsID="983e5e098e1de9b1ae8d4e83272d0675" ns2:_="" ns3:_="">
    <xsd:import namespace="a04a61d4-7213-49d2-a346-d78ce4c5c795"/>
    <xsd:import namespace="c78a64e0-f6d3-4788-b101-4fb68ebc2926"/>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lcf76f155ced4ddcb4097134ff3c332f" minOccurs="0"/>
                <xsd:element ref="ns3:MediaLengthInSeconds"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4a61d4-7213-49d2-a346-d78ce4c5c795"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3f007852-db65-414d-979d-a3d330c3978d}" ma:internalName="TaxCatchAll" ma:showField="CatchAllData" ma:web="a04a61d4-7213-49d2-a346-d78ce4c5c79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78a64e0-f6d3-4788-b101-4fb68ebc2926"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04a61d4-7213-49d2-a346-d78ce4c5c795" xsi:nil="true"/>
    <lcf76f155ced4ddcb4097134ff3c332f xmlns="c78a64e0-f6d3-4788-b101-4fb68ebc292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2AE48D6-F380-4CE5-8A37-CDC9823A93BE}">
  <ds:schemaRefs>
    <ds:schemaRef ds:uri="a04a61d4-7213-49d2-a346-d78ce4c5c795"/>
    <ds:schemaRef ds:uri="c78a64e0-f6d3-4788-b101-4fb68ebc29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669E92C-604E-4E1E-A033-6B264BE38897}">
  <ds:schemaRefs>
    <ds:schemaRef ds:uri="http://schemas.microsoft.com/sharepoint/v3/contenttype/forms"/>
  </ds:schemaRefs>
</ds:datastoreItem>
</file>

<file path=customXml/itemProps3.xml><?xml version="1.0" encoding="utf-8"?>
<ds:datastoreItem xmlns:ds="http://schemas.openxmlformats.org/officeDocument/2006/customXml" ds:itemID="{0FF2FB0D-9065-4EFC-8172-E5F7D225FB25}">
  <ds:schemaRefs>
    <ds:schemaRef ds:uri="a04a61d4-7213-49d2-a346-d78ce4c5c795"/>
    <ds:schemaRef ds:uri="c78a64e0-f6d3-4788-b101-4fb68ebc29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47</TotalTime>
  <Words>1692</Words>
  <Application>Microsoft Office PowerPoint</Application>
  <PresentationFormat>Widescreen</PresentationFormat>
  <Paragraphs>197</Paragraphs>
  <Slides>22</Slides>
  <Notes>16</Notes>
  <HiddenSlides>0</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22</vt:i4>
      </vt:variant>
    </vt:vector>
  </HeadingPairs>
  <TitlesOfParts>
    <vt:vector size="46" baseType="lpstr">
      <vt:lpstr>Arial</vt:lpstr>
      <vt:lpstr>Arial,Sans-Serif</vt:lpstr>
      <vt:lpstr>Calibri</vt:lpstr>
      <vt:lpstr>Calibri Light</vt:lpstr>
      <vt:lpstr>Consolas</vt:lpstr>
      <vt:lpstr>Segoe UI</vt:lpstr>
      <vt:lpstr>Segoe UI Black</vt:lpstr>
      <vt:lpstr>Segoe UI Light</vt:lpstr>
      <vt:lpstr>Segoe UI Semibold</vt:lpstr>
      <vt:lpstr>Segoe UI Semilight</vt:lpstr>
      <vt:lpstr>Wingdings</vt:lpstr>
      <vt:lpstr>Office Theme</vt:lpstr>
      <vt:lpstr>CloudOS</vt:lpstr>
      <vt:lpstr>Office 365 PPT Template - 2017</vt:lpstr>
      <vt:lpstr>2_Waves</vt:lpstr>
      <vt:lpstr>Office 365 PPT Template - 2017</vt:lpstr>
      <vt:lpstr>1_MBAS_White Template</vt:lpstr>
      <vt:lpstr>MBAS_White Template</vt:lpstr>
      <vt:lpstr> Microsoft_Learn_Black_Template</vt:lpstr>
      <vt:lpstr>9-51137_MBAS_Black_Template</vt:lpstr>
      <vt:lpstr>Black Template</vt:lpstr>
      <vt:lpstr>Microsoft Ignite 16/9 Black Template</vt:lpstr>
      <vt:lpstr>1_Office 365 PPT Template - 2017</vt:lpstr>
      <vt:lpstr>2_Office 365 PPT Template - 2017</vt:lpstr>
      <vt:lpstr>PowerPoint Presentation</vt:lpstr>
      <vt:lpstr>PowerPoint Presentation</vt:lpstr>
      <vt:lpstr>Community Call Format</vt:lpstr>
      <vt:lpstr>Request to Present  We welcome everyone to present a demo on the Power Platform Community Call.  Everyone is welcome!!!</vt:lpstr>
      <vt:lpstr>Power Platform Samples </vt:lpstr>
      <vt:lpstr>PowerPoint Presentation</vt:lpstr>
      <vt:lpstr>PowerPoint Presentation</vt:lpstr>
      <vt:lpstr>PowerPoint Presentation</vt:lpstr>
      <vt:lpstr>Power Addicts Hangout</vt:lpstr>
      <vt:lpstr>PowerPoint Presentation</vt:lpstr>
      <vt:lpstr>PowerPoint Presentation</vt:lpstr>
      <vt:lpstr>PowerPoint Presentation</vt:lpstr>
      <vt:lpstr>PowerPoint Presentation</vt:lpstr>
      <vt:lpstr>Model-driven In-App Notifications</vt:lpstr>
      <vt:lpstr>Half Off Power Apps</vt:lpstr>
      <vt:lpstr>Optional picture time!</vt:lpstr>
      <vt:lpstr>DEMO</vt:lpstr>
      <vt:lpstr>PowerPoint Presentation</vt:lpstr>
      <vt:lpstr>Learn more with these helpful resources!</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Apps Community Call - October 2021</dc:title>
  <dc:creator>todd.baginski@canviz.com</dc:creator>
  <cp:lastModifiedBy>Andrew Benson</cp:lastModifiedBy>
  <cp:revision>3</cp:revision>
  <dcterms:created xsi:type="dcterms:W3CDTF">2021-05-14T16:41:33Z</dcterms:created>
  <dcterms:modified xsi:type="dcterms:W3CDTF">2022-05-20T00:27:58Z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0x010100B08A3DAE3C31934DB3C63B555E422498</vt:lpwstr>
  </property>
  <property fmtid="{D5CDD505-2E9C-101B-9397-08002B2CF9AE}" pid="3" name="MediaServiceImageTags">
    <vt:lpwstr/>
  </property>
</Properties>
</file>